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3" r:id="rId3"/>
    <p:sldMasterId id="2147483695" r:id="rId4"/>
    <p:sldMasterId id="2147483707" r:id="rId5"/>
    <p:sldMasterId id="2147483719" r:id="rId6"/>
    <p:sldMasterId id="2147483731" r:id="rId7"/>
    <p:sldMasterId id="2147483743" r:id="rId8"/>
    <p:sldMasterId id="2147483755" r:id="rId9"/>
    <p:sldMasterId id="2147483767" r:id="rId10"/>
  </p:sldMasterIdLst>
  <p:notesMasterIdLst>
    <p:notesMasterId r:id="rId27"/>
  </p:notesMasterIdLst>
  <p:sldIdLst>
    <p:sldId id="257" r:id="rId11"/>
    <p:sldId id="258" r:id="rId12"/>
    <p:sldId id="259" r:id="rId13"/>
    <p:sldId id="273" r:id="rId14"/>
    <p:sldId id="261" r:id="rId15"/>
    <p:sldId id="274" r:id="rId16"/>
    <p:sldId id="275" r:id="rId17"/>
    <p:sldId id="276" r:id="rId18"/>
    <p:sldId id="277" r:id="rId19"/>
    <p:sldId id="278" r:id="rId20"/>
    <p:sldId id="267" r:id="rId21"/>
    <p:sldId id="279" r:id="rId22"/>
    <p:sldId id="280" r:id="rId23"/>
    <p:sldId id="272" r:id="rId24"/>
    <p:sldId id="270" r:id="rId25"/>
    <p:sldId id="271" r:id="rId2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004"/>
    <a:srgbClr val="B90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79713-0D25-4535-B289-3B03190134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B054AF11-B910-4260-91F5-23909E598EAA}">
      <dgm:prSet phldrT="[متن]" custT="1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76200"/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 rtl="1"/>
          <a:r>
            <a:rPr lang="fa-IR" sz="13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تربیت دینی</a:t>
          </a:r>
          <a:endParaRPr lang="fa-IR" sz="138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5C5B34D7-7B62-4A6B-AB36-CD652AFEAFFF}" type="parTrans" cxnId="{92C10C6A-31D2-462F-BAB7-73AF9B1B3AA5}">
      <dgm:prSet/>
      <dgm:spPr/>
      <dgm:t>
        <a:bodyPr/>
        <a:lstStyle/>
        <a:p>
          <a:pPr algn="ctr" rtl="1"/>
          <a:endParaRPr lang="fa-IR"/>
        </a:p>
      </dgm:t>
    </dgm:pt>
    <dgm:pt modelId="{EFA2124E-F730-489E-8764-46E3B47025A8}" type="sibTrans" cxnId="{92C10C6A-31D2-462F-BAB7-73AF9B1B3AA5}">
      <dgm:prSet/>
      <dgm:spPr/>
      <dgm:t>
        <a:bodyPr/>
        <a:lstStyle/>
        <a:p>
          <a:pPr algn="ctr" rtl="1"/>
          <a:endParaRPr lang="fa-IR"/>
        </a:p>
      </dgm:t>
    </dgm:pt>
    <dgm:pt modelId="{A43B5110-3C04-4DC7-84D4-0FBDA80DB617}">
      <dgm:prSet phldrT="[متن]" phldr="1"/>
      <dgm:spPr/>
      <dgm:t>
        <a:bodyPr/>
        <a:lstStyle/>
        <a:p>
          <a:pPr algn="ctr" rtl="1"/>
          <a:endParaRPr lang="fa-IR" dirty="0"/>
        </a:p>
      </dgm:t>
    </dgm:pt>
    <dgm:pt modelId="{8DAE599F-F122-4C5C-A03A-070E87B8EE2E}" type="parTrans" cxnId="{3A89BF1F-F6A7-44EE-8E92-446EF353ADCC}">
      <dgm:prSet/>
      <dgm:spPr/>
      <dgm:t>
        <a:bodyPr/>
        <a:lstStyle/>
        <a:p>
          <a:pPr algn="ctr" rtl="1"/>
          <a:endParaRPr lang="fa-IR"/>
        </a:p>
      </dgm:t>
    </dgm:pt>
    <dgm:pt modelId="{3AB94040-7442-49EB-BFB4-099A2E9D7E9A}" type="sibTrans" cxnId="{3A89BF1F-F6A7-44EE-8E92-446EF353ADCC}">
      <dgm:prSet/>
      <dgm:spPr/>
      <dgm:t>
        <a:bodyPr/>
        <a:lstStyle/>
        <a:p>
          <a:pPr algn="ctr" rtl="1"/>
          <a:endParaRPr lang="fa-IR"/>
        </a:p>
      </dgm:t>
    </dgm:pt>
    <dgm:pt modelId="{8C03CD5E-ABEF-43DE-9006-6FB3889482FB}" type="pres">
      <dgm:prSet presAssocID="{BC279713-0D25-4535-B289-3B03190134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67466937-904E-4622-8D2B-B28E0014DF3E}" type="pres">
      <dgm:prSet presAssocID="{B054AF11-B910-4260-91F5-23909E598EAA}" presName="parentText" presStyleLbl="node1" presStyleIdx="0" presStyleCnt="1" custScaleY="364413" custLinFactY="-40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9ECEA23-3927-46C3-964F-9AD04A95ECA0}" type="pres">
      <dgm:prSet presAssocID="{B054AF11-B910-4260-91F5-23909E598EAA}" presName="childText" presStyleLbl="revTx" presStyleIdx="0" presStyleCnt="1" custLinFactY="283969" custLinFactNeighborX="-2077" custLinFactNeighborY="3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2C10C6A-31D2-462F-BAB7-73AF9B1B3AA5}" srcId="{BC279713-0D25-4535-B289-3B031901347B}" destId="{B054AF11-B910-4260-91F5-23909E598EAA}" srcOrd="0" destOrd="0" parTransId="{5C5B34D7-7B62-4A6B-AB36-CD652AFEAFFF}" sibTransId="{EFA2124E-F730-489E-8764-46E3B47025A8}"/>
    <dgm:cxn modelId="{3A89BF1F-F6A7-44EE-8E92-446EF353ADCC}" srcId="{B054AF11-B910-4260-91F5-23909E598EAA}" destId="{A43B5110-3C04-4DC7-84D4-0FBDA80DB617}" srcOrd="0" destOrd="0" parTransId="{8DAE599F-F122-4C5C-A03A-070E87B8EE2E}" sibTransId="{3AB94040-7442-49EB-BFB4-099A2E9D7E9A}"/>
    <dgm:cxn modelId="{A3289AF2-BAF4-46B4-8035-C92E21927B88}" type="presOf" srcId="{B054AF11-B910-4260-91F5-23909E598EAA}" destId="{67466937-904E-4622-8D2B-B28E0014DF3E}" srcOrd="0" destOrd="0" presId="urn:microsoft.com/office/officeart/2005/8/layout/vList2"/>
    <dgm:cxn modelId="{1F473D4C-651A-4CE8-B3E2-9E887060F41E}" type="presOf" srcId="{A43B5110-3C04-4DC7-84D4-0FBDA80DB617}" destId="{99ECEA23-3927-46C3-964F-9AD04A95ECA0}" srcOrd="0" destOrd="0" presId="urn:microsoft.com/office/officeart/2005/8/layout/vList2"/>
    <dgm:cxn modelId="{7C831891-F5B8-4F68-B4BF-0FC0D8EF94DD}" type="presOf" srcId="{BC279713-0D25-4535-B289-3B031901347B}" destId="{8C03CD5E-ABEF-43DE-9006-6FB3889482FB}" srcOrd="0" destOrd="0" presId="urn:microsoft.com/office/officeart/2005/8/layout/vList2"/>
    <dgm:cxn modelId="{74A42529-0DB6-41E9-AE75-845572433D61}" type="presParOf" srcId="{8C03CD5E-ABEF-43DE-9006-6FB3889482FB}" destId="{67466937-904E-4622-8D2B-B28E0014DF3E}" srcOrd="0" destOrd="0" presId="urn:microsoft.com/office/officeart/2005/8/layout/vList2"/>
    <dgm:cxn modelId="{E3BC8EE3-7EAA-4309-8F36-67F0ADDBE5BF}" type="presParOf" srcId="{8C03CD5E-ABEF-43DE-9006-6FB3889482FB}" destId="{99ECEA23-3927-46C3-964F-9AD04A95ECA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A55857-3618-4283-8975-3D9BF3FFC2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945E9D80-6A89-4621-B057-325AE043F356}">
      <dgm:prSet/>
      <dgm:spPr/>
      <dgm:t>
        <a:bodyPr/>
        <a:lstStyle/>
        <a:p>
          <a:pPr rtl="1"/>
          <a:r>
            <a:rPr lang="fa-IR" dirty="0" smtClean="0"/>
            <a:t>1- شروع تربیت از دوران کودکی</a:t>
          </a:r>
          <a:endParaRPr lang="fa-IR" dirty="0"/>
        </a:p>
      </dgm:t>
    </dgm:pt>
    <dgm:pt modelId="{7B266EE4-32DA-4648-BE08-C54EAEF78BE3}" type="parTrans" cxnId="{2880921C-53AD-475F-956A-34B552E3EF08}">
      <dgm:prSet/>
      <dgm:spPr/>
      <dgm:t>
        <a:bodyPr/>
        <a:lstStyle/>
        <a:p>
          <a:pPr rtl="1"/>
          <a:endParaRPr lang="fa-IR"/>
        </a:p>
      </dgm:t>
    </dgm:pt>
    <dgm:pt modelId="{92FA370F-03E9-46F5-BBB8-0EF429C5EEC0}" type="sibTrans" cxnId="{2880921C-53AD-475F-956A-34B552E3EF08}">
      <dgm:prSet/>
      <dgm:spPr/>
      <dgm:t>
        <a:bodyPr/>
        <a:lstStyle/>
        <a:p>
          <a:pPr rtl="1"/>
          <a:endParaRPr lang="fa-IR"/>
        </a:p>
      </dgm:t>
    </dgm:pt>
    <dgm:pt modelId="{965EA1D1-203A-4E1A-86F8-AD379D6A11BB}">
      <dgm:prSet/>
      <dgm:spPr/>
      <dgm:t>
        <a:bodyPr/>
        <a:lstStyle/>
        <a:p>
          <a:pPr rtl="1"/>
          <a:r>
            <a:rPr lang="fa-IR" dirty="0" smtClean="0"/>
            <a:t>فرزندان ما آنچه می خواهیم نخواهند شد آنچه هستیم  می شوند </a:t>
          </a:r>
          <a:endParaRPr lang="fa-IR" dirty="0"/>
        </a:p>
      </dgm:t>
    </dgm:pt>
    <dgm:pt modelId="{772C9E0C-9988-40E9-8634-AF8F7A4C82E4}" type="parTrans" cxnId="{64C75A4D-F04B-423B-8924-10B785E11F2C}">
      <dgm:prSet/>
      <dgm:spPr/>
      <dgm:t>
        <a:bodyPr/>
        <a:lstStyle/>
        <a:p>
          <a:pPr rtl="1"/>
          <a:endParaRPr lang="fa-IR"/>
        </a:p>
      </dgm:t>
    </dgm:pt>
    <dgm:pt modelId="{9514F158-EB6F-4EB2-B6E5-3CB14835E7ED}" type="sibTrans" cxnId="{64C75A4D-F04B-423B-8924-10B785E11F2C}">
      <dgm:prSet/>
      <dgm:spPr/>
      <dgm:t>
        <a:bodyPr/>
        <a:lstStyle/>
        <a:p>
          <a:pPr rtl="1"/>
          <a:endParaRPr lang="fa-IR"/>
        </a:p>
      </dgm:t>
    </dgm:pt>
    <dgm:pt modelId="{6A7247F8-05CD-433F-B3AE-E4D583C01AC7}" type="pres">
      <dgm:prSet presAssocID="{C5A55857-3618-4283-8975-3D9BF3FFC2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722744DA-5B2C-4BD6-8D78-517E8582E112}" type="pres">
      <dgm:prSet presAssocID="{945E9D80-6A89-4621-B057-325AE043F356}" presName="parentText" presStyleLbl="node1" presStyleIdx="0" presStyleCnt="2" custLinFactY="-2441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DAD47FA-0DEB-4252-B2A8-542D9AB5AA05}" type="pres">
      <dgm:prSet presAssocID="{92FA370F-03E9-46F5-BBB8-0EF429C5EEC0}" presName="spacer" presStyleCnt="0"/>
      <dgm:spPr/>
    </dgm:pt>
    <dgm:pt modelId="{A2A69DBE-BB87-4D06-BE59-3F598480FAB3}" type="pres">
      <dgm:prSet presAssocID="{965EA1D1-203A-4E1A-86F8-AD379D6A11BB}" presName="parentText" presStyleLbl="node1" presStyleIdx="1" presStyleCnt="2" custLinFactNeighborX="1709" custLinFactNeighborY="-5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C03DAFC-F816-48F7-B000-2DD4F4337B26}" type="presOf" srcId="{945E9D80-6A89-4621-B057-325AE043F356}" destId="{722744DA-5B2C-4BD6-8D78-517E8582E112}" srcOrd="0" destOrd="0" presId="urn:microsoft.com/office/officeart/2005/8/layout/vList2"/>
    <dgm:cxn modelId="{64C75A4D-F04B-423B-8924-10B785E11F2C}" srcId="{C5A55857-3618-4283-8975-3D9BF3FFC2CD}" destId="{965EA1D1-203A-4E1A-86F8-AD379D6A11BB}" srcOrd="1" destOrd="0" parTransId="{772C9E0C-9988-40E9-8634-AF8F7A4C82E4}" sibTransId="{9514F158-EB6F-4EB2-B6E5-3CB14835E7ED}"/>
    <dgm:cxn modelId="{2880921C-53AD-475F-956A-34B552E3EF08}" srcId="{C5A55857-3618-4283-8975-3D9BF3FFC2CD}" destId="{945E9D80-6A89-4621-B057-325AE043F356}" srcOrd="0" destOrd="0" parTransId="{7B266EE4-32DA-4648-BE08-C54EAEF78BE3}" sibTransId="{92FA370F-03E9-46F5-BBB8-0EF429C5EEC0}"/>
    <dgm:cxn modelId="{E7AF30D4-57FB-448F-B594-74B2FB4391F1}" type="presOf" srcId="{965EA1D1-203A-4E1A-86F8-AD379D6A11BB}" destId="{A2A69DBE-BB87-4D06-BE59-3F598480FAB3}" srcOrd="0" destOrd="0" presId="urn:microsoft.com/office/officeart/2005/8/layout/vList2"/>
    <dgm:cxn modelId="{3B0BD8C3-E8AE-4D1A-8D6E-8D719A993CB4}" type="presOf" srcId="{C5A55857-3618-4283-8975-3D9BF3FFC2CD}" destId="{6A7247F8-05CD-433F-B3AE-E4D583C01AC7}" srcOrd="0" destOrd="0" presId="urn:microsoft.com/office/officeart/2005/8/layout/vList2"/>
    <dgm:cxn modelId="{AFF96AA9-2017-4965-B2A6-87B8ED092299}" type="presParOf" srcId="{6A7247F8-05CD-433F-B3AE-E4D583C01AC7}" destId="{722744DA-5B2C-4BD6-8D78-517E8582E112}" srcOrd="0" destOrd="0" presId="urn:microsoft.com/office/officeart/2005/8/layout/vList2"/>
    <dgm:cxn modelId="{C0719F31-4AF7-4DA4-834B-F682AF64EC8E}" type="presParOf" srcId="{6A7247F8-05CD-433F-B3AE-E4D583C01AC7}" destId="{CDAD47FA-0DEB-4252-B2A8-542D9AB5AA05}" srcOrd="1" destOrd="0" presId="urn:microsoft.com/office/officeart/2005/8/layout/vList2"/>
    <dgm:cxn modelId="{F9D8B234-9FFF-4B6D-A3E6-D94634B7B3E6}" type="presParOf" srcId="{6A7247F8-05CD-433F-B3AE-E4D583C01AC7}" destId="{A2A69DBE-BB87-4D06-BE59-3F598480FAB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0AA715-3681-4D9A-858B-B7B46800A7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fa-IR"/>
        </a:p>
      </dgm:t>
    </dgm:pt>
    <dgm:pt modelId="{DC77D2B1-F0FE-42B9-A6DE-20B345224ACD}">
      <dgm:prSet custT="1"/>
      <dgm:spPr/>
      <dgm:t>
        <a:bodyPr/>
        <a:lstStyle/>
        <a:p>
          <a:pPr algn="ctr" rtl="1"/>
          <a:r>
            <a:rPr lang="fa-IR" sz="3500" b="1" baseline="0" dirty="0" smtClean="0"/>
            <a:t>بعضی از اصول تربیتی  </a:t>
          </a:r>
          <a:r>
            <a:rPr lang="fa-IR" sz="2400" b="1" baseline="0" dirty="0" smtClean="0"/>
            <a:t>(دوران کودکی تا جوانی)           </a:t>
          </a:r>
          <a:endParaRPr lang="fa-IR" sz="3500" dirty="0"/>
        </a:p>
      </dgm:t>
    </dgm:pt>
    <dgm:pt modelId="{10B9B18C-66FC-4EA8-8801-BDF31666CBC5}" type="parTrans" cxnId="{2FBD7FE9-F44C-40D5-921E-303427B0C4EC}">
      <dgm:prSet/>
      <dgm:spPr/>
      <dgm:t>
        <a:bodyPr/>
        <a:lstStyle/>
        <a:p>
          <a:pPr rtl="1"/>
          <a:endParaRPr lang="fa-IR"/>
        </a:p>
      </dgm:t>
    </dgm:pt>
    <dgm:pt modelId="{485EF025-BD50-4AF3-B667-2E95F005E7FE}" type="sibTrans" cxnId="{2FBD7FE9-F44C-40D5-921E-303427B0C4EC}">
      <dgm:prSet/>
      <dgm:spPr/>
      <dgm:t>
        <a:bodyPr/>
        <a:lstStyle/>
        <a:p>
          <a:pPr rtl="1"/>
          <a:endParaRPr lang="fa-IR"/>
        </a:p>
      </dgm:t>
    </dgm:pt>
    <dgm:pt modelId="{0370A206-360F-47FC-B8BD-1400002BC18A}" type="pres">
      <dgm:prSet presAssocID="{BA0AA715-3681-4D9A-858B-B7B46800A7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F81B920-56A4-46FE-9232-2239A5E85DB1}" type="pres">
      <dgm:prSet presAssocID="{DC77D2B1-F0FE-42B9-A6DE-20B345224AC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BA49599-973B-4412-941F-293935F6D34A}" type="presOf" srcId="{BA0AA715-3681-4D9A-858B-B7B46800A752}" destId="{0370A206-360F-47FC-B8BD-1400002BC18A}" srcOrd="0" destOrd="0" presId="urn:microsoft.com/office/officeart/2005/8/layout/vList2"/>
    <dgm:cxn modelId="{2FBD7FE9-F44C-40D5-921E-303427B0C4EC}" srcId="{BA0AA715-3681-4D9A-858B-B7B46800A752}" destId="{DC77D2B1-F0FE-42B9-A6DE-20B345224ACD}" srcOrd="0" destOrd="0" parTransId="{10B9B18C-66FC-4EA8-8801-BDF31666CBC5}" sibTransId="{485EF025-BD50-4AF3-B667-2E95F005E7FE}"/>
    <dgm:cxn modelId="{0D398AED-E451-457C-BD19-2C0D9429D51D}" type="presOf" srcId="{DC77D2B1-F0FE-42B9-A6DE-20B345224ACD}" destId="{FF81B920-56A4-46FE-9232-2239A5E85DB1}" srcOrd="0" destOrd="0" presId="urn:microsoft.com/office/officeart/2005/8/layout/vList2"/>
    <dgm:cxn modelId="{1FDD1DE5-16B9-4792-83ED-93118AAAD465}" type="presParOf" srcId="{0370A206-360F-47FC-B8BD-1400002BC18A}" destId="{FF81B920-56A4-46FE-9232-2239A5E85D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4CD5F5D-EDA6-490D-A194-4E0110DB7E58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ED6232BF-1223-4137-B070-5D1C9953BA6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fa-IR" sz="1500" b="1" baseline="0" dirty="0" smtClean="0"/>
            <a:t>   </a:t>
          </a:r>
        </a:p>
        <a:p>
          <a:pPr rtl="1"/>
          <a:r>
            <a:rPr lang="fa-IR" sz="1400" b="1" baseline="0" dirty="0" smtClean="0"/>
            <a:t>حضرت علی (علیه </a:t>
          </a:r>
          <a:r>
            <a:rPr lang="fa-IR" sz="1400" b="1" baseline="0" dirty="0" err="1" smtClean="0"/>
            <a:t>السلام</a:t>
          </a:r>
          <a:r>
            <a:rPr lang="fa-IR" sz="1400" b="1" baseline="0" dirty="0" smtClean="0"/>
            <a:t> )</a:t>
          </a:r>
        </a:p>
        <a:p>
          <a:pPr rtl="1"/>
          <a:r>
            <a:rPr lang="fa-IR" sz="1400" b="1" baseline="0" dirty="0" smtClean="0"/>
            <a:t>              </a:t>
          </a:r>
          <a:r>
            <a:rPr lang="fa-IR" sz="2400" b="1" baseline="0" dirty="0" smtClean="0">
              <a:cs typeface="2  Bardiya" pitchFamily="2" charset="-78"/>
            </a:rPr>
            <a:t>لا </a:t>
          </a:r>
          <a:r>
            <a:rPr lang="fa-IR" sz="2400" b="1" baseline="0" dirty="0" err="1" smtClean="0">
              <a:cs typeface="2  Bardiya" pitchFamily="2" charset="-78"/>
            </a:rPr>
            <a:t>تقسروا</a:t>
          </a:r>
          <a:r>
            <a:rPr lang="fa-IR" sz="2400" b="1" baseline="0" dirty="0" smtClean="0">
              <a:cs typeface="2  Bardiya" pitchFamily="2" charset="-78"/>
            </a:rPr>
            <a:t>  </a:t>
          </a:r>
          <a:r>
            <a:rPr lang="fa-IR" sz="2400" b="1" baseline="0" dirty="0" err="1" smtClean="0">
              <a:cs typeface="2  Bardiya" pitchFamily="2" charset="-78"/>
            </a:rPr>
            <a:t>اولادکم</a:t>
          </a:r>
          <a:r>
            <a:rPr lang="fa-IR" sz="2400" b="1" baseline="0" dirty="0" smtClean="0">
              <a:cs typeface="2  Bardiya" pitchFamily="2" charset="-78"/>
            </a:rPr>
            <a:t> علی </a:t>
          </a:r>
          <a:r>
            <a:rPr lang="fa-IR" sz="2400" b="1" baseline="0" dirty="0" err="1" smtClean="0">
              <a:cs typeface="2  Bardiya" pitchFamily="2" charset="-78"/>
            </a:rPr>
            <a:t>آدابکم</a:t>
          </a:r>
          <a:r>
            <a:rPr lang="fa-IR" sz="2400" b="1" baseline="0" dirty="0" smtClean="0">
              <a:cs typeface="2  Bardiya" pitchFamily="2" charset="-78"/>
            </a:rPr>
            <a:t>  </a:t>
          </a:r>
          <a:r>
            <a:rPr lang="fa-IR" sz="2400" b="1" baseline="0" dirty="0" err="1" smtClean="0">
              <a:cs typeface="2  Bardiya" pitchFamily="2" charset="-78"/>
            </a:rPr>
            <a:t>فانَّهم</a:t>
          </a:r>
          <a:r>
            <a:rPr lang="fa-IR" sz="2400" b="1" baseline="0" dirty="0" smtClean="0">
              <a:cs typeface="2  Bardiya" pitchFamily="2" charset="-78"/>
            </a:rPr>
            <a:t>  </a:t>
          </a:r>
          <a:r>
            <a:rPr lang="fa-IR" sz="2400" b="1" baseline="0" dirty="0" err="1" smtClean="0">
              <a:cs typeface="2  Bardiya" pitchFamily="2" charset="-78"/>
            </a:rPr>
            <a:t>مخلوقون</a:t>
          </a:r>
          <a:r>
            <a:rPr lang="fa-IR" sz="2400" b="1" baseline="0" dirty="0" smtClean="0">
              <a:cs typeface="2  Bardiya" pitchFamily="2" charset="-78"/>
            </a:rPr>
            <a:t>  </a:t>
          </a:r>
          <a:r>
            <a:rPr lang="fa-IR" sz="2400" b="1" baseline="0" dirty="0" err="1" smtClean="0">
              <a:cs typeface="2  Bardiya" pitchFamily="2" charset="-78"/>
            </a:rPr>
            <a:t>لزمان</a:t>
          </a:r>
          <a:r>
            <a:rPr lang="fa-IR" sz="2400" b="1" baseline="0" dirty="0" smtClean="0">
              <a:cs typeface="2  Bardiya" pitchFamily="2" charset="-78"/>
            </a:rPr>
            <a:t> غیر  </a:t>
          </a:r>
          <a:r>
            <a:rPr lang="fa-IR" sz="2400" b="1" baseline="0" dirty="0" err="1" smtClean="0">
              <a:cs typeface="2  Bardiya" pitchFamily="2" charset="-78"/>
            </a:rPr>
            <a:t>زمانکم</a:t>
          </a:r>
          <a:r>
            <a:rPr lang="fa-IR" sz="1500" b="1" baseline="0" dirty="0" smtClean="0"/>
            <a:t/>
          </a:r>
          <a:br>
            <a:rPr lang="fa-IR" sz="1500" b="1" baseline="0" dirty="0" smtClean="0"/>
          </a:br>
          <a:endParaRPr lang="fa-IR" sz="1500" dirty="0"/>
        </a:p>
      </dgm:t>
    </dgm:pt>
    <dgm:pt modelId="{C0DDB92F-BDD1-4054-A8F9-26873E8FA0B7}" type="parTrans" cxnId="{FB3BE699-8B3B-4D31-A6D0-9AD9AFC12C65}">
      <dgm:prSet/>
      <dgm:spPr/>
      <dgm:t>
        <a:bodyPr/>
        <a:lstStyle/>
        <a:p>
          <a:pPr rtl="1"/>
          <a:endParaRPr lang="fa-IR"/>
        </a:p>
      </dgm:t>
    </dgm:pt>
    <dgm:pt modelId="{4303487C-1B07-42E0-A411-5DBDAEB9B0AF}" type="sibTrans" cxnId="{FB3BE699-8B3B-4D31-A6D0-9AD9AFC12C65}">
      <dgm:prSet/>
      <dgm:spPr/>
      <dgm:t>
        <a:bodyPr/>
        <a:lstStyle/>
        <a:p>
          <a:pPr rtl="1"/>
          <a:endParaRPr lang="fa-IR"/>
        </a:p>
      </dgm:t>
    </dgm:pt>
    <dgm:pt modelId="{EE115034-4E1A-402E-BC32-99CD52E5805D}" type="pres">
      <dgm:prSet presAssocID="{14CD5F5D-EDA6-490D-A194-4E0110DB7E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B2F4158-301C-46DD-A63A-BE722B408DDD}" type="pres">
      <dgm:prSet presAssocID="{ED6232BF-1223-4137-B070-5D1C9953BA6C}" presName="parentText" presStyleLbl="node1" presStyleIdx="0" presStyleCnt="1" custScaleY="255437" custLinFactNeighborX="128" custLinFactNeighborY="-12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B3BE699-8B3B-4D31-A6D0-9AD9AFC12C65}" srcId="{14CD5F5D-EDA6-490D-A194-4E0110DB7E58}" destId="{ED6232BF-1223-4137-B070-5D1C9953BA6C}" srcOrd="0" destOrd="0" parTransId="{C0DDB92F-BDD1-4054-A8F9-26873E8FA0B7}" sibTransId="{4303487C-1B07-42E0-A411-5DBDAEB9B0AF}"/>
    <dgm:cxn modelId="{529A9736-B777-47D8-B35B-B2AF80CA7FC3}" type="presOf" srcId="{ED6232BF-1223-4137-B070-5D1C9953BA6C}" destId="{2B2F4158-301C-46DD-A63A-BE722B408DDD}" srcOrd="0" destOrd="0" presId="urn:microsoft.com/office/officeart/2005/8/layout/vList2"/>
    <dgm:cxn modelId="{35FF3E76-E3EB-4D5B-A871-0184B91BD063}" type="presOf" srcId="{14CD5F5D-EDA6-490D-A194-4E0110DB7E58}" destId="{EE115034-4E1A-402E-BC32-99CD52E5805D}" srcOrd="0" destOrd="0" presId="urn:microsoft.com/office/officeart/2005/8/layout/vList2"/>
    <dgm:cxn modelId="{DE2EB83C-E2EE-4833-B9D6-B03E686A938B}" type="presParOf" srcId="{EE115034-4E1A-402E-BC32-99CD52E5805D}" destId="{2B2F4158-301C-46DD-A63A-BE722B408D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824BFA5-D0F7-4C20-8552-C30EDF4C35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DD9B15D5-8EBE-4384-9496-874D09279381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rgbClr val="0B5107"/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fa-IR" sz="5100" dirty="0" smtClean="0"/>
            <a:t>فرزندان خود را به عادات و آداب خود مجبور نکنید ، زیرا آنان برای زمانی غیر از زمان شما آفریده شده </a:t>
          </a:r>
          <a:r>
            <a:rPr lang="fa-IR" sz="5100" dirty="0" err="1" smtClean="0"/>
            <a:t>اند</a:t>
          </a:r>
          <a:r>
            <a:rPr lang="fa-IR" sz="5100" dirty="0" smtClean="0"/>
            <a:t> .</a:t>
          </a:r>
          <a:r>
            <a:rPr lang="fa-IR" sz="1400" dirty="0" smtClean="0"/>
            <a:t>نام نیک. آموزش حرفه. ازدواج به موقع . </a:t>
          </a:r>
          <a:r>
            <a:rPr lang="fa-IR" sz="1400" dirty="0" err="1" smtClean="0"/>
            <a:t>هنرحل</a:t>
          </a:r>
          <a:r>
            <a:rPr lang="fa-IR" sz="1400" dirty="0" smtClean="0"/>
            <a:t> مشکلات و ....                                                               </a:t>
          </a:r>
          <a:r>
            <a:rPr lang="fa-IR" sz="1400" dirty="0" err="1" smtClean="0"/>
            <a:t>تحریرالمواعظ</a:t>
          </a:r>
          <a:r>
            <a:rPr lang="fa-IR" sz="1400" dirty="0" smtClean="0"/>
            <a:t> </a:t>
          </a:r>
          <a:r>
            <a:rPr lang="fa-IR" sz="1400" dirty="0" err="1" smtClean="0"/>
            <a:t>العددیه</a:t>
          </a:r>
          <a:r>
            <a:rPr lang="fa-IR" sz="1400" dirty="0" smtClean="0"/>
            <a:t> (نصایح) ص 98</a:t>
          </a:r>
          <a:endParaRPr lang="fa-IR" sz="1400" dirty="0"/>
        </a:p>
      </dgm:t>
    </dgm:pt>
    <dgm:pt modelId="{462A47FF-F901-444F-8F0E-EB9BF8C85EF0}" type="parTrans" cxnId="{8D5DE41D-850F-42BD-BAB8-69BC1A9EA357}">
      <dgm:prSet/>
      <dgm:spPr/>
      <dgm:t>
        <a:bodyPr/>
        <a:lstStyle/>
        <a:p>
          <a:pPr rtl="1"/>
          <a:endParaRPr lang="fa-IR"/>
        </a:p>
      </dgm:t>
    </dgm:pt>
    <dgm:pt modelId="{BE086318-76B7-48D0-9DF5-E2A09326E87E}" type="sibTrans" cxnId="{8D5DE41D-850F-42BD-BAB8-69BC1A9EA357}">
      <dgm:prSet/>
      <dgm:spPr/>
      <dgm:t>
        <a:bodyPr/>
        <a:lstStyle/>
        <a:p>
          <a:pPr rtl="1"/>
          <a:endParaRPr lang="fa-IR"/>
        </a:p>
      </dgm:t>
    </dgm:pt>
    <dgm:pt modelId="{469AC45F-32F3-43C0-A678-19B69BF5AB44}" type="pres">
      <dgm:prSet presAssocID="{5824BFA5-D0F7-4C20-8552-C30EDF4C35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68CF053D-A6EA-4C9E-8582-E7688127A005}" type="pres">
      <dgm:prSet presAssocID="{DD9B15D5-8EBE-4384-9496-874D09279381}" presName="parentText" presStyleLbl="node1" presStyleIdx="0" presStyleCnt="1" custLinFactNeighborX="-833" custLinFactNeighborY="1956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9A861C8-AF70-401B-8E53-7096D6FF05DF}" type="presOf" srcId="{5824BFA5-D0F7-4C20-8552-C30EDF4C35C0}" destId="{469AC45F-32F3-43C0-A678-19B69BF5AB44}" srcOrd="0" destOrd="0" presId="urn:microsoft.com/office/officeart/2005/8/layout/vList2"/>
    <dgm:cxn modelId="{8D5DE41D-850F-42BD-BAB8-69BC1A9EA357}" srcId="{5824BFA5-D0F7-4C20-8552-C30EDF4C35C0}" destId="{DD9B15D5-8EBE-4384-9496-874D09279381}" srcOrd="0" destOrd="0" parTransId="{462A47FF-F901-444F-8F0E-EB9BF8C85EF0}" sibTransId="{BE086318-76B7-48D0-9DF5-E2A09326E87E}"/>
    <dgm:cxn modelId="{CA99D091-CFAE-4611-BF50-27DFEF4080CF}" type="presOf" srcId="{DD9B15D5-8EBE-4384-9496-874D09279381}" destId="{68CF053D-A6EA-4C9E-8582-E7688127A005}" srcOrd="0" destOrd="0" presId="urn:microsoft.com/office/officeart/2005/8/layout/vList2"/>
    <dgm:cxn modelId="{08912781-D64B-4B63-A86A-46F9BD8413B7}" type="presParOf" srcId="{469AC45F-32F3-43C0-A678-19B69BF5AB44}" destId="{68CF053D-A6EA-4C9E-8582-E7688127A0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DA0CE2D-73BF-436F-BA33-31639D7D99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A29A3D9A-2240-49A1-8099-4059BDFB97F5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solidFill>
            <a:srgbClr val="FFFF00"/>
          </a:solidFill>
        </a:ln>
      </dgm:spPr>
      <dgm:t>
        <a:bodyPr/>
        <a:lstStyle/>
        <a:p>
          <a:pPr rtl="1"/>
          <a:r>
            <a:rPr lang="fa-IR" dirty="0" smtClean="0"/>
            <a:t>2 - آینده نگری در تربیت</a:t>
          </a:r>
          <a:endParaRPr lang="fa-IR" dirty="0"/>
        </a:p>
      </dgm:t>
    </dgm:pt>
    <dgm:pt modelId="{214C031D-9F4C-4A8F-8018-1DA96BED24DE}" type="parTrans" cxnId="{9E0B3EED-4166-441A-9133-A4B7D2C7DC2D}">
      <dgm:prSet/>
      <dgm:spPr/>
      <dgm:t>
        <a:bodyPr/>
        <a:lstStyle/>
        <a:p>
          <a:pPr rtl="1"/>
          <a:endParaRPr lang="fa-IR"/>
        </a:p>
      </dgm:t>
    </dgm:pt>
    <dgm:pt modelId="{E630959D-3DC1-476D-ADF6-44FD772DE1BC}" type="sibTrans" cxnId="{9E0B3EED-4166-441A-9133-A4B7D2C7DC2D}">
      <dgm:prSet/>
      <dgm:spPr/>
      <dgm:t>
        <a:bodyPr/>
        <a:lstStyle/>
        <a:p>
          <a:pPr rtl="1"/>
          <a:endParaRPr lang="fa-IR"/>
        </a:p>
      </dgm:t>
    </dgm:pt>
    <dgm:pt modelId="{F24B7D99-189C-447A-ABAF-008EC23C4331}" type="pres">
      <dgm:prSet presAssocID="{CDA0CE2D-73BF-436F-BA33-31639D7D99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B4C7B11-6F42-4258-8FFF-EFD08F348D3F}" type="pres">
      <dgm:prSet presAssocID="{A29A3D9A-2240-49A1-8099-4059BDFB97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E0B3EED-4166-441A-9133-A4B7D2C7DC2D}" srcId="{CDA0CE2D-73BF-436F-BA33-31639D7D997E}" destId="{A29A3D9A-2240-49A1-8099-4059BDFB97F5}" srcOrd="0" destOrd="0" parTransId="{214C031D-9F4C-4A8F-8018-1DA96BED24DE}" sibTransId="{E630959D-3DC1-476D-ADF6-44FD772DE1BC}"/>
    <dgm:cxn modelId="{65074B05-3943-4B4D-BDEF-55332FA7F889}" type="presOf" srcId="{CDA0CE2D-73BF-436F-BA33-31639D7D997E}" destId="{F24B7D99-189C-447A-ABAF-008EC23C4331}" srcOrd="0" destOrd="0" presId="urn:microsoft.com/office/officeart/2005/8/layout/vList2"/>
    <dgm:cxn modelId="{3AD195AC-E37F-4503-B04B-34C39EA0C56A}" type="presOf" srcId="{A29A3D9A-2240-49A1-8099-4059BDFB97F5}" destId="{0B4C7B11-6F42-4258-8FFF-EFD08F348D3F}" srcOrd="0" destOrd="0" presId="urn:microsoft.com/office/officeart/2005/8/layout/vList2"/>
    <dgm:cxn modelId="{2BE55F17-E2D6-45FB-BDDF-2F6450512106}" type="presParOf" srcId="{F24B7D99-189C-447A-ABAF-008EC23C4331}" destId="{0B4C7B11-6F42-4258-8FFF-EFD08F348D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ACCD1F9-EF1E-4107-9D80-667F082922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BD2C0581-B2D9-43A6-8FF8-80841C064521}">
      <dgm:prSet custT="1"/>
      <dgm:spPr/>
      <dgm:t>
        <a:bodyPr/>
        <a:lstStyle/>
        <a:p>
          <a:pPr rtl="1"/>
          <a:r>
            <a:rPr lang="fa-IR" sz="2400" dirty="0" smtClean="0"/>
            <a:t>     3-  ارائه ی طریق باشد نه اجبار</a:t>
          </a:r>
          <a:endParaRPr lang="fa-IR" sz="2400" dirty="0"/>
        </a:p>
      </dgm:t>
    </dgm:pt>
    <dgm:pt modelId="{4EC02A0E-908F-43F5-BF0C-F9841ED86646}" type="parTrans" cxnId="{50F5A721-6359-4ED4-BDDF-4CAFAF66EA21}">
      <dgm:prSet/>
      <dgm:spPr/>
      <dgm:t>
        <a:bodyPr/>
        <a:lstStyle/>
        <a:p>
          <a:pPr rtl="1"/>
          <a:endParaRPr lang="fa-IR"/>
        </a:p>
      </dgm:t>
    </dgm:pt>
    <dgm:pt modelId="{84D3ECC4-720D-48B3-B928-BA4424225D30}" type="sibTrans" cxnId="{50F5A721-6359-4ED4-BDDF-4CAFAF66EA21}">
      <dgm:prSet/>
      <dgm:spPr/>
      <dgm:t>
        <a:bodyPr/>
        <a:lstStyle/>
        <a:p>
          <a:pPr rtl="1"/>
          <a:endParaRPr lang="fa-IR"/>
        </a:p>
      </dgm:t>
    </dgm:pt>
    <dgm:pt modelId="{804F0CBD-6EE0-4D83-AD83-93F366EB80F4}">
      <dgm:prSet/>
      <dgm:spPr/>
      <dgm:t>
        <a:bodyPr/>
        <a:lstStyle/>
        <a:p>
          <a:pPr rtl="1"/>
          <a:r>
            <a:rPr lang="fa-IR" dirty="0" smtClean="0"/>
            <a:t>     4-  مطابق با فطرت باشد</a:t>
          </a:r>
          <a:endParaRPr lang="fa-IR" dirty="0"/>
        </a:p>
      </dgm:t>
    </dgm:pt>
    <dgm:pt modelId="{BD9BCC68-CE33-4B19-8FD1-633D7B357F44}" type="parTrans" cxnId="{622B3512-24D6-481A-83AF-50487A25E30D}">
      <dgm:prSet/>
      <dgm:spPr/>
      <dgm:t>
        <a:bodyPr/>
        <a:lstStyle/>
        <a:p>
          <a:pPr rtl="1"/>
          <a:endParaRPr lang="fa-IR"/>
        </a:p>
      </dgm:t>
    </dgm:pt>
    <dgm:pt modelId="{635749BE-2FEA-4FF3-A022-62A6DC2BA9DF}" type="sibTrans" cxnId="{622B3512-24D6-481A-83AF-50487A25E30D}">
      <dgm:prSet/>
      <dgm:spPr/>
      <dgm:t>
        <a:bodyPr/>
        <a:lstStyle/>
        <a:p>
          <a:pPr rtl="1"/>
          <a:endParaRPr lang="fa-IR"/>
        </a:p>
      </dgm:t>
    </dgm:pt>
    <dgm:pt modelId="{6CCBA246-5251-4745-ADF7-3D39CE5165F3}">
      <dgm:prSet/>
      <dgm:spPr/>
      <dgm:t>
        <a:bodyPr/>
        <a:lstStyle/>
        <a:p>
          <a:pPr rtl="1"/>
          <a:r>
            <a:rPr lang="fa-IR" dirty="0" smtClean="0"/>
            <a:t>     5-  از حس عاطفی استفاده شود</a:t>
          </a:r>
          <a:endParaRPr lang="fa-IR" dirty="0"/>
        </a:p>
      </dgm:t>
    </dgm:pt>
    <dgm:pt modelId="{A52BD73A-BC62-47EA-8042-8FCBECB467FE}" type="parTrans" cxnId="{2E1CDA6D-B97F-4C87-9B32-F6EDF140556B}">
      <dgm:prSet/>
      <dgm:spPr/>
      <dgm:t>
        <a:bodyPr/>
        <a:lstStyle/>
        <a:p>
          <a:pPr rtl="1"/>
          <a:endParaRPr lang="fa-IR"/>
        </a:p>
      </dgm:t>
    </dgm:pt>
    <dgm:pt modelId="{FB054082-9414-4761-BA0B-10643BD68A9D}" type="sibTrans" cxnId="{2E1CDA6D-B97F-4C87-9B32-F6EDF140556B}">
      <dgm:prSet/>
      <dgm:spPr/>
      <dgm:t>
        <a:bodyPr/>
        <a:lstStyle/>
        <a:p>
          <a:pPr rtl="1"/>
          <a:endParaRPr lang="fa-IR"/>
        </a:p>
      </dgm:t>
    </dgm:pt>
    <dgm:pt modelId="{CAB0DC90-3F9D-40E5-8BAF-FB134CDC0BB5}">
      <dgm:prSet/>
      <dgm:spPr/>
      <dgm:t>
        <a:bodyPr/>
        <a:lstStyle/>
        <a:p>
          <a:pPr rtl="1"/>
          <a:r>
            <a:rPr lang="fa-IR" dirty="0" smtClean="0"/>
            <a:t>      6-  کمک برای کشف </a:t>
          </a:r>
          <a:r>
            <a:rPr lang="fa-IR" dirty="0" err="1" smtClean="0"/>
            <a:t>مجهولات</a:t>
          </a:r>
          <a:r>
            <a:rPr lang="fa-IR" dirty="0" smtClean="0"/>
            <a:t> باشد </a:t>
          </a:r>
          <a:endParaRPr lang="fa-IR" dirty="0"/>
        </a:p>
      </dgm:t>
    </dgm:pt>
    <dgm:pt modelId="{289BAEA1-660B-481E-9F69-D8EEC024F48B}" type="parTrans" cxnId="{47B22D84-2ABB-4496-A536-12C7FE6D1E57}">
      <dgm:prSet/>
      <dgm:spPr/>
      <dgm:t>
        <a:bodyPr/>
        <a:lstStyle/>
        <a:p>
          <a:pPr rtl="1"/>
          <a:endParaRPr lang="fa-IR"/>
        </a:p>
      </dgm:t>
    </dgm:pt>
    <dgm:pt modelId="{13761F94-2826-4770-B485-2F27F128D5E0}" type="sibTrans" cxnId="{47B22D84-2ABB-4496-A536-12C7FE6D1E57}">
      <dgm:prSet/>
      <dgm:spPr/>
      <dgm:t>
        <a:bodyPr/>
        <a:lstStyle/>
        <a:p>
          <a:pPr rtl="1"/>
          <a:endParaRPr lang="fa-IR"/>
        </a:p>
      </dgm:t>
    </dgm:pt>
    <dgm:pt modelId="{5E2027A3-3141-4C89-9967-71F40ABF8BAD}">
      <dgm:prSet/>
      <dgm:spPr/>
      <dgm:t>
        <a:bodyPr/>
        <a:lstStyle/>
        <a:p>
          <a:pPr rtl="1"/>
          <a:r>
            <a:rPr lang="fa-IR" dirty="0" smtClean="0"/>
            <a:t>      7-  تشویق مقدم بر تنبیه (غیر بدنی ) باشد </a:t>
          </a:r>
          <a:endParaRPr lang="fa-IR" dirty="0"/>
        </a:p>
      </dgm:t>
    </dgm:pt>
    <dgm:pt modelId="{A2287099-EF02-464E-9B4D-064E9F13CCAF}" type="parTrans" cxnId="{A75BE96A-99AA-4858-963F-53085EE2B725}">
      <dgm:prSet/>
      <dgm:spPr/>
      <dgm:t>
        <a:bodyPr/>
        <a:lstStyle/>
        <a:p>
          <a:pPr rtl="1"/>
          <a:endParaRPr lang="fa-IR"/>
        </a:p>
      </dgm:t>
    </dgm:pt>
    <dgm:pt modelId="{96AEA2EF-EC70-466F-B570-71F4A7AE7CB9}" type="sibTrans" cxnId="{A75BE96A-99AA-4858-963F-53085EE2B725}">
      <dgm:prSet/>
      <dgm:spPr/>
      <dgm:t>
        <a:bodyPr/>
        <a:lstStyle/>
        <a:p>
          <a:pPr rtl="1"/>
          <a:endParaRPr lang="fa-IR"/>
        </a:p>
      </dgm:t>
    </dgm:pt>
    <dgm:pt modelId="{83EA3F54-F0F9-4C9E-837B-EA91D09DAC30}">
      <dgm:prSet/>
      <dgm:spPr/>
      <dgm:t>
        <a:bodyPr/>
        <a:lstStyle/>
        <a:p>
          <a:pPr rtl="1"/>
          <a:r>
            <a:rPr lang="fa-IR" dirty="0" smtClean="0"/>
            <a:t>      8-  همراه با صبر و حوصله باشد نه شتابزدگی</a:t>
          </a:r>
          <a:endParaRPr lang="fa-IR" dirty="0"/>
        </a:p>
      </dgm:t>
    </dgm:pt>
    <dgm:pt modelId="{2A5EF13E-988A-4103-A443-877E34D2445D}" type="parTrans" cxnId="{B8CEDC4C-B550-49CD-8173-630DBFB34F55}">
      <dgm:prSet/>
      <dgm:spPr/>
      <dgm:t>
        <a:bodyPr/>
        <a:lstStyle/>
        <a:p>
          <a:pPr rtl="1"/>
          <a:endParaRPr lang="fa-IR"/>
        </a:p>
      </dgm:t>
    </dgm:pt>
    <dgm:pt modelId="{4C3231A9-EC90-4899-8D0D-846FEAF16E87}" type="sibTrans" cxnId="{B8CEDC4C-B550-49CD-8173-630DBFB34F55}">
      <dgm:prSet/>
      <dgm:spPr/>
      <dgm:t>
        <a:bodyPr/>
        <a:lstStyle/>
        <a:p>
          <a:pPr rtl="1"/>
          <a:endParaRPr lang="fa-IR"/>
        </a:p>
      </dgm:t>
    </dgm:pt>
    <dgm:pt modelId="{50E67AD7-B06D-4727-BB53-7DA666BAD6B5}">
      <dgm:prSet/>
      <dgm:spPr/>
      <dgm:t>
        <a:bodyPr/>
        <a:lstStyle/>
        <a:p>
          <a:pPr rtl="1"/>
          <a:r>
            <a:rPr lang="fa-IR" dirty="0" smtClean="0"/>
            <a:t>      9-   با تحریک حس کنجکاوی و پرسشگری مخاطب باشد.</a:t>
          </a:r>
          <a:endParaRPr lang="fa-IR" dirty="0"/>
        </a:p>
      </dgm:t>
    </dgm:pt>
    <dgm:pt modelId="{EE8EBF2B-C130-4875-B8BD-EFA81417EDAF}" type="parTrans" cxnId="{E96A0D0D-4638-483D-8253-E0381E232298}">
      <dgm:prSet/>
      <dgm:spPr/>
      <dgm:t>
        <a:bodyPr/>
        <a:lstStyle/>
        <a:p>
          <a:pPr rtl="1"/>
          <a:endParaRPr lang="fa-IR"/>
        </a:p>
      </dgm:t>
    </dgm:pt>
    <dgm:pt modelId="{45B624D8-28AD-402D-82A7-49029CBB0162}" type="sibTrans" cxnId="{E96A0D0D-4638-483D-8253-E0381E232298}">
      <dgm:prSet/>
      <dgm:spPr/>
      <dgm:t>
        <a:bodyPr/>
        <a:lstStyle/>
        <a:p>
          <a:pPr rtl="1"/>
          <a:endParaRPr lang="fa-IR"/>
        </a:p>
      </dgm:t>
    </dgm:pt>
    <dgm:pt modelId="{F6C3C0F7-C098-4071-8F14-1D8287B5E7B7}">
      <dgm:prSet/>
      <dgm:spPr/>
      <dgm:t>
        <a:bodyPr/>
        <a:lstStyle/>
        <a:p>
          <a:pPr rtl="1"/>
          <a:r>
            <a:rPr lang="fa-IR" dirty="0" smtClean="0"/>
            <a:t>    10-   درونی سازی باشد</a:t>
          </a:r>
          <a:endParaRPr lang="fa-IR" dirty="0"/>
        </a:p>
      </dgm:t>
    </dgm:pt>
    <dgm:pt modelId="{CCC757CE-9940-4F17-AE62-953A2D251992}" type="parTrans" cxnId="{35441772-CE87-4053-A28D-89E1F83A76D9}">
      <dgm:prSet/>
      <dgm:spPr/>
      <dgm:t>
        <a:bodyPr/>
        <a:lstStyle/>
        <a:p>
          <a:pPr rtl="1"/>
          <a:endParaRPr lang="fa-IR"/>
        </a:p>
      </dgm:t>
    </dgm:pt>
    <dgm:pt modelId="{5EE973D0-3E86-4138-9216-135F5DF65000}" type="sibTrans" cxnId="{35441772-CE87-4053-A28D-89E1F83A76D9}">
      <dgm:prSet/>
      <dgm:spPr/>
      <dgm:t>
        <a:bodyPr/>
        <a:lstStyle/>
        <a:p>
          <a:pPr rtl="1"/>
          <a:endParaRPr lang="fa-IR"/>
        </a:p>
      </dgm:t>
    </dgm:pt>
    <dgm:pt modelId="{5E192F69-3E35-4AF9-8123-2554AFED8BE6}">
      <dgm:prSet/>
      <dgm:spPr/>
      <dgm:t>
        <a:bodyPr/>
        <a:lstStyle/>
        <a:p>
          <a:pPr rtl="1"/>
          <a:r>
            <a:rPr lang="fa-IR" dirty="0" smtClean="0"/>
            <a:t>    11-   احساس نقص را از بین نبریم</a:t>
          </a:r>
          <a:endParaRPr lang="fa-IR" dirty="0"/>
        </a:p>
      </dgm:t>
    </dgm:pt>
    <dgm:pt modelId="{5942DDF4-2BC4-410F-9FC8-0D575235E626}" type="parTrans" cxnId="{11F938AF-D646-463B-9CC7-2767A4EDAA9F}">
      <dgm:prSet/>
      <dgm:spPr/>
      <dgm:t>
        <a:bodyPr/>
        <a:lstStyle/>
        <a:p>
          <a:pPr rtl="1"/>
          <a:endParaRPr lang="fa-IR"/>
        </a:p>
      </dgm:t>
    </dgm:pt>
    <dgm:pt modelId="{3481BAA0-1603-44EF-9435-3DB0F9894809}" type="sibTrans" cxnId="{11F938AF-D646-463B-9CC7-2767A4EDAA9F}">
      <dgm:prSet/>
      <dgm:spPr/>
      <dgm:t>
        <a:bodyPr/>
        <a:lstStyle/>
        <a:p>
          <a:pPr rtl="1"/>
          <a:endParaRPr lang="fa-IR"/>
        </a:p>
      </dgm:t>
    </dgm:pt>
    <dgm:pt modelId="{ADF876C4-D477-48D6-A068-1B4D9CC759FA}">
      <dgm:prSet/>
      <dgm:spPr/>
      <dgm:t>
        <a:bodyPr/>
        <a:lstStyle/>
        <a:p>
          <a:pPr rtl="1"/>
          <a:r>
            <a:rPr lang="fa-IR" dirty="0" smtClean="0"/>
            <a:t>    12-   </a:t>
          </a:r>
          <a:r>
            <a:rPr lang="fa-IR" dirty="0" err="1" smtClean="0"/>
            <a:t>القائات</a:t>
          </a:r>
          <a:r>
            <a:rPr lang="fa-IR" dirty="0" smtClean="0"/>
            <a:t> منفی غیر مستقیم نداشته باشیم.(می ترسم مردود شوی و...)</a:t>
          </a:r>
          <a:endParaRPr lang="fa-IR" dirty="0"/>
        </a:p>
      </dgm:t>
    </dgm:pt>
    <dgm:pt modelId="{EC588D2A-C6B3-442A-A12A-F75C91F29686}" type="parTrans" cxnId="{4183CEA0-A61F-4ECA-A22E-1020964008EB}">
      <dgm:prSet/>
      <dgm:spPr/>
      <dgm:t>
        <a:bodyPr/>
        <a:lstStyle/>
        <a:p>
          <a:pPr rtl="1"/>
          <a:endParaRPr lang="fa-IR"/>
        </a:p>
      </dgm:t>
    </dgm:pt>
    <dgm:pt modelId="{306AC2E7-CD97-449A-89DA-CAD6B4AC4B16}" type="sibTrans" cxnId="{4183CEA0-A61F-4ECA-A22E-1020964008EB}">
      <dgm:prSet/>
      <dgm:spPr/>
      <dgm:t>
        <a:bodyPr/>
        <a:lstStyle/>
        <a:p>
          <a:pPr rtl="1"/>
          <a:endParaRPr lang="fa-IR"/>
        </a:p>
      </dgm:t>
    </dgm:pt>
    <dgm:pt modelId="{8EE535C1-F802-4876-B0DE-3B43B2A26F31}">
      <dgm:prSet/>
      <dgm:spPr/>
      <dgm:t>
        <a:bodyPr/>
        <a:lstStyle/>
        <a:p>
          <a:pPr rtl="1"/>
          <a:r>
            <a:rPr lang="fa-IR" dirty="0" smtClean="0"/>
            <a:t>    13-    فرق بین دختر </a:t>
          </a:r>
          <a:r>
            <a:rPr lang="fa-IR" dirty="0" err="1" smtClean="0"/>
            <a:t>وپسر</a:t>
          </a:r>
          <a:endParaRPr lang="fa-IR" dirty="0"/>
        </a:p>
      </dgm:t>
    </dgm:pt>
    <dgm:pt modelId="{F4F80A7A-3487-48B0-9EE5-23619871B32E}" type="parTrans" cxnId="{46DAC3C6-EC1B-4E77-BF0D-1A15B6881D5E}">
      <dgm:prSet/>
      <dgm:spPr/>
      <dgm:t>
        <a:bodyPr/>
        <a:lstStyle/>
        <a:p>
          <a:pPr rtl="1"/>
          <a:endParaRPr lang="fa-IR"/>
        </a:p>
      </dgm:t>
    </dgm:pt>
    <dgm:pt modelId="{1C88919C-4481-40BC-BABC-EAA4323856B0}" type="sibTrans" cxnId="{46DAC3C6-EC1B-4E77-BF0D-1A15B6881D5E}">
      <dgm:prSet/>
      <dgm:spPr/>
      <dgm:t>
        <a:bodyPr/>
        <a:lstStyle/>
        <a:p>
          <a:pPr rtl="1"/>
          <a:endParaRPr lang="fa-IR"/>
        </a:p>
      </dgm:t>
    </dgm:pt>
    <dgm:pt modelId="{98ED6ECC-71D6-4710-99FC-5F6AD13A50B3}" type="pres">
      <dgm:prSet presAssocID="{3ACCD1F9-EF1E-4107-9D80-667F082922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E1484BE-CAC3-420D-BE56-3369D2DFF762}" type="pres">
      <dgm:prSet presAssocID="{BD2C0581-B2D9-43A6-8FF8-80841C064521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F55C659-BE3E-4C5C-8F78-B17E919B81D9}" type="pres">
      <dgm:prSet presAssocID="{84D3ECC4-720D-48B3-B928-BA4424225D30}" presName="spacer" presStyleCnt="0"/>
      <dgm:spPr/>
    </dgm:pt>
    <dgm:pt modelId="{03926AF7-EF1F-48F2-BBD3-81308A622007}" type="pres">
      <dgm:prSet presAssocID="{804F0CBD-6EE0-4D83-AD83-93F366EB80F4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060DA3B-EFBB-46C9-85DA-F9DE98B437B4}" type="pres">
      <dgm:prSet presAssocID="{635749BE-2FEA-4FF3-A022-62A6DC2BA9DF}" presName="spacer" presStyleCnt="0"/>
      <dgm:spPr/>
    </dgm:pt>
    <dgm:pt modelId="{3E5C673E-732E-447A-A1BB-81F1EACFC2C4}" type="pres">
      <dgm:prSet presAssocID="{6CCBA246-5251-4745-ADF7-3D39CE5165F3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D691858-57C5-422C-9963-9B53436F7817}" type="pres">
      <dgm:prSet presAssocID="{FB054082-9414-4761-BA0B-10643BD68A9D}" presName="spacer" presStyleCnt="0"/>
      <dgm:spPr/>
    </dgm:pt>
    <dgm:pt modelId="{F7A88987-B35D-47CB-A4C6-462536F42EB6}" type="pres">
      <dgm:prSet presAssocID="{CAB0DC90-3F9D-40E5-8BAF-FB134CDC0BB5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FDD5EF1-6AE4-4B63-B7C3-A9F9372D33C2}" type="pres">
      <dgm:prSet presAssocID="{13761F94-2826-4770-B485-2F27F128D5E0}" presName="spacer" presStyleCnt="0"/>
      <dgm:spPr/>
    </dgm:pt>
    <dgm:pt modelId="{942EF9C9-E1FB-4C20-AC50-2F9183AAA9CD}" type="pres">
      <dgm:prSet presAssocID="{5E2027A3-3141-4C89-9967-71F40ABF8BAD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EAD1852-B290-4230-9BD0-1EC35E5F5393}" type="pres">
      <dgm:prSet presAssocID="{96AEA2EF-EC70-466F-B570-71F4A7AE7CB9}" presName="spacer" presStyleCnt="0"/>
      <dgm:spPr/>
    </dgm:pt>
    <dgm:pt modelId="{6ED920BE-18EA-4689-A2E1-9D363742C96A}" type="pres">
      <dgm:prSet presAssocID="{83EA3F54-F0F9-4C9E-837B-EA91D09DAC30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7B74B29-6106-4107-A3AB-A52D7B274BA3}" type="pres">
      <dgm:prSet presAssocID="{4C3231A9-EC90-4899-8D0D-846FEAF16E87}" presName="spacer" presStyleCnt="0"/>
      <dgm:spPr/>
    </dgm:pt>
    <dgm:pt modelId="{BE1D573C-FBE4-4149-AA31-4ACE731DA233}" type="pres">
      <dgm:prSet presAssocID="{50E67AD7-B06D-4727-BB53-7DA666BAD6B5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D2A37DF-02C8-4A09-9354-C3D618A3AA73}" type="pres">
      <dgm:prSet presAssocID="{45B624D8-28AD-402D-82A7-49029CBB0162}" presName="spacer" presStyleCnt="0"/>
      <dgm:spPr/>
    </dgm:pt>
    <dgm:pt modelId="{2A30ECF5-BDEF-4B7D-9582-8E352B51B853}" type="pres">
      <dgm:prSet presAssocID="{F6C3C0F7-C098-4071-8F14-1D8287B5E7B7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3F618CE-7434-470A-8F17-9DB469F97930}" type="pres">
      <dgm:prSet presAssocID="{5EE973D0-3E86-4138-9216-135F5DF65000}" presName="spacer" presStyleCnt="0"/>
      <dgm:spPr/>
    </dgm:pt>
    <dgm:pt modelId="{188D159A-BD09-44BE-A8F2-E2C628F85C04}" type="pres">
      <dgm:prSet presAssocID="{5E192F69-3E35-4AF9-8123-2554AFED8BE6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5AA9664-BC53-4348-A4B4-7EEEDD1AA201}" type="pres">
      <dgm:prSet presAssocID="{3481BAA0-1603-44EF-9435-3DB0F9894809}" presName="spacer" presStyleCnt="0"/>
      <dgm:spPr/>
    </dgm:pt>
    <dgm:pt modelId="{E02F7FA9-A793-4672-8B7B-E28C05ACAFB3}" type="pres">
      <dgm:prSet presAssocID="{ADF876C4-D477-48D6-A068-1B4D9CC759FA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36CA8BC-5F66-4003-8CFD-E550E8806F2B}" type="pres">
      <dgm:prSet presAssocID="{306AC2E7-CD97-449A-89DA-CAD6B4AC4B16}" presName="spacer" presStyleCnt="0"/>
      <dgm:spPr/>
    </dgm:pt>
    <dgm:pt modelId="{3214980B-292E-48C2-9E4C-83161C802CB9}" type="pres">
      <dgm:prSet presAssocID="{8EE535C1-F802-4876-B0DE-3B43B2A26F31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75BE96A-99AA-4858-963F-53085EE2B725}" srcId="{3ACCD1F9-EF1E-4107-9D80-667F082922A2}" destId="{5E2027A3-3141-4C89-9967-71F40ABF8BAD}" srcOrd="4" destOrd="0" parTransId="{A2287099-EF02-464E-9B4D-064E9F13CCAF}" sibTransId="{96AEA2EF-EC70-466F-B570-71F4A7AE7CB9}"/>
    <dgm:cxn modelId="{35441772-CE87-4053-A28D-89E1F83A76D9}" srcId="{3ACCD1F9-EF1E-4107-9D80-667F082922A2}" destId="{F6C3C0F7-C098-4071-8F14-1D8287B5E7B7}" srcOrd="7" destOrd="0" parTransId="{CCC757CE-9940-4F17-AE62-953A2D251992}" sibTransId="{5EE973D0-3E86-4138-9216-135F5DF65000}"/>
    <dgm:cxn modelId="{13713067-0FDA-44E4-9985-C6A91DA6B897}" type="presOf" srcId="{BD2C0581-B2D9-43A6-8FF8-80841C064521}" destId="{5E1484BE-CAC3-420D-BE56-3369D2DFF762}" srcOrd="0" destOrd="0" presId="urn:microsoft.com/office/officeart/2005/8/layout/vList2"/>
    <dgm:cxn modelId="{B7A605AD-0B43-477D-A81F-5C9C80299B6D}" type="presOf" srcId="{804F0CBD-6EE0-4D83-AD83-93F366EB80F4}" destId="{03926AF7-EF1F-48F2-BBD3-81308A622007}" srcOrd="0" destOrd="0" presId="urn:microsoft.com/office/officeart/2005/8/layout/vList2"/>
    <dgm:cxn modelId="{4CEB0E5B-FA9F-45CD-976D-9B18DAB722A8}" type="presOf" srcId="{50E67AD7-B06D-4727-BB53-7DA666BAD6B5}" destId="{BE1D573C-FBE4-4149-AA31-4ACE731DA233}" srcOrd="0" destOrd="0" presId="urn:microsoft.com/office/officeart/2005/8/layout/vList2"/>
    <dgm:cxn modelId="{E96A0D0D-4638-483D-8253-E0381E232298}" srcId="{3ACCD1F9-EF1E-4107-9D80-667F082922A2}" destId="{50E67AD7-B06D-4727-BB53-7DA666BAD6B5}" srcOrd="6" destOrd="0" parTransId="{EE8EBF2B-C130-4875-B8BD-EFA81417EDAF}" sibTransId="{45B624D8-28AD-402D-82A7-49029CBB0162}"/>
    <dgm:cxn modelId="{4183CEA0-A61F-4ECA-A22E-1020964008EB}" srcId="{3ACCD1F9-EF1E-4107-9D80-667F082922A2}" destId="{ADF876C4-D477-48D6-A068-1B4D9CC759FA}" srcOrd="9" destOrd="0" parTransId="{EC588D2A-C6B3-442A-A12A-F75C91F29686}" sibTransId="{306AC2E7-CD97-449A-89DA-CAD6B4AC4B16}"/>
    <dgm:cxn modelId="{47B22D84-2ABB-4496-A536-12C7FE6D1E57}" srcId="{3ACCD1F9-EF1E-4107-9D80-667F082922A2}" destId="{CAB0DC90-3F9D-40E5-8BAF-FB134CDC0BB5}" srcOrd="3" destOrd="0" parTransId="{289BAEA1-660B-481E-9F69-D8EEC024F48B}" sibTransId="{13761F94-2826-4770-B485-2F27F128D5E0}"/>
    <dgm:cxn modelId="{2E1CDA6D-B97F-4C87-9B32-F6EDF140556B}" srcId="{3ACCD1F9-EF1E-4107-9D80-667F082922A2}" destId="{6CCBA246-5251-4745-ADF7-3D39CE5165F3}" srcOrd="2" destOrd="0" parTransId="{A52BD73A-BC62-47EA-8042-8FCBECB467FE}" sibTransId="{FB054082-9414-4761-BA0B-10643BD68A9D}"/>
    <dgm:cxn modelId="{B8CEDC4C-B550-49CD-8173-630DBFB34F55}" srcId="{3ACCD1F9-EF1E-4107-9D80-667F082922A2}" destId="{83EA3F54-F0F9-4C9E-837B-EA91D09DAC30}" srcOrd="5" destOrd="0" parTransId="{2A5EF13E-988A-4103-A443-877E34D2445D}" sibTransId="{4C3231A9-EC90-4899-8D0D-846FEAF16E87}"/>
    <dgm:cxn modelId="{11F938AF-D646-463B-9CC7-2767A4EDAA9F}" srcId="{3ACCD1F9-EF1E-4107-9D80-667F082922A2}" destId="{5E192F69-3E35-4AF9-8123-2554AFED8BE6}" srcOrd="8" destOrd="0" parTransId="{5942DDF4-2BC4-410F-9FC8-0D575235E626}" sibTransId="{3481BAA0-1603-44EF-9435-3DB0F9894809}"/>
    <dgm:cxn modelId="{1772AB85-E599-4C06-8F95-D9383A526B1F}" type="presOf" srcId="{5E192F69-3E35-4AF9-8123-2554AFED8BE6}" destId="{188D159A-BD09-44BE-A8F2-E2C628F85C04}" srcOrd="0" destOrd="0" presId="urn:microsoft.com/office/officeart/2005/8/layout/vList2"/>
    <dgm:cxn modelId="{F06F30B1-ED4D-47B7-83CC-5BA8D25F8022}" type="presOf" srcId="{F6C3C0F7-C098-4071-8F14-1D8287B5E7B7}" destId="{2A30ECF5-BDEF-4B7D-9582-8E352B51B853}" srcOrd="0" destOrd="0" presId="urn:microsoft.com/office/officeart/2005/8/layout/vList2"/>
    <dgm:cxn modelId="{4E6C0308-C597-49BB-A0AF-EF5C9BCAA41F}" type="presOf" srcId="{8EE535C1-F802-4876-B0DE-3B43B2A26F31}" destId="{3214980B-292E-48C2-9E4C-83161C802CB9}" srcOrd="0" destOrd="0" presId="urn:microsoft.com/office/officeart/2005/8/layout/vList2"/>
    <dgm:cxn modelId="{A051F408-EDAE-4D9D-B5AA-92D0A3B66C18}" type="presOf" srcId="{3ACCD1F9-EF1E-4107-9D80-667F082922A2}" destId="{98ED6ECC-71D6-4710-99FC-5F6AD13A50B3}" srcOrd="0" destOrd="0" presId="urn:microsoft.com/office/officeart/2005/8/layout/vList2"/>
    <dgm:cxn modelId="{5AE78732-9559-47AC-A36F-A3FC7F432478}" type="presOf" srcId="{CAB0DC90-3F9D-40E5-8BAF-FB134CDC0BB5}" destId="{F7A88987-B35D-47CB-A4C6-462536F42EB6}" srcOrd="0" destOrd="0" presId="urn:microsoft.com/office/officeart/2005/8/layout/vList2"/>
    <dgm:cxn modelId="{7CAB3994-D5B3-4ED6-ACFD-5FAF4EB1F89C}" type="presOf" srcId="{ADF876C4-D477-48D6-A068-1B4D9CC759FA}" destId="{E02F7FA9-A793-4672-8B7B-E28C05ACAFB3}" srcOrd="0" destOrd="0" presId="urn:microsoft.com/office/officeart/2005/8/layout/vList2"/>
    <dgm:cxn modelId="{D7261154-9C52-4B57-9D9C-8D654204BC00}" type="presOf" srcId="{6CCBA246-5251-4745-ADF7-3D39CE5165F3}" destId="{3E5C673E-732E-447A-A1BB-81F1EACFC2C4}" srcOrd="0" destOrd="0" presId="urn:microsoft.com/office/officeart/2005/8/layout/vList2"/>
    <dgm:cxn modelId="{622B3512-24D6-481A-83AF-50487A25E30D}" srcId="{3ACCD1F9-EF1E-4107-9D80-667F082922A2}" destId="{804F0CBD-6EE0-4D83-AD83-93F366EB80F4}" srcOrd="1" destOrd="0" parTransId="{BD9BCC68-CE33-4B19-8FD1-633D7B357F44}" sibTransId="{635749BE-2FEA-4FF3-A022-62A6DC2BA9DF}"/>
    <dgm:cxn modelId="{46DAC3C6-EC1B-4E77-BF0D-1A15B6881D5E}" srcId="{3ACCD1F9-EF1E-4107-9D80-667F082922A2}" destId="{8EE535C1-F802-4876-B0DE-3B43B2A26F31}" srcOrd="10" destOrd="0" parTransId="{F4F80A7A-3487-48B0-9EE5-23619871B32E}" sibTransId="{1C88919C-4481-40BC-BABC-EAA4323856B0}"/>
    <dgm:cxn modelId="{50F5A721-6359-4ED4-BDDF-4CAFAF66EA21}" srcId="{3ACCD1F9-EF1E-4107-9D80-667F082922A2}" destId="{BD2C0581-B2D9-43A6-8FF8-80841C064521}" srcOrd="0" destOrd="0" parTransId="{4EC02A0E-908F-43F5-BF0C-F9841ED86646}" sibTransId="{84D3ECC4-720D-48B3-B928-BA4424225D30}"/>
    <dgm:cxn modelId="{A7EF7A6A-CB3D-4A1C-A711-CC70EFA536A4}" type="presOf" srcId="{83EA3F54-F0F9-4C9E-837B-EA91D09DAC30}" destId="{6ED920BE-18EA-4689-A2E1-9D363742C96A}" srcOrd="0" destOrd="0" presId="urn:microsoft.com/office/officeart/2005/8/layout/vList2"/>
    <dgm:cxn modelId="{539D7638-B92F-403A-978B-BB460478FF40}" type="presOf" srcId="{5E2027A3-3141-4C89-9967-71F40ABF8BAD}" destId="{942EF9C9-E1FB-4C20-AC50-2F9183AAA9CD}" srcOrd="0" destOrd="0" presId="urn:microsoft.com/office/officeart/2005/8/layout/vList2"/>
    <dgm:cxn modelId="{1702FF4E-735E-4990-AB98-6AAA4EFE1496}" type="presParOf" srcId="{98ED6ECC-71D6-4710-99FC-5F6AD13A50B3}" destId="{5E1484BE-CAC3-420D-BE56-3369D2DFF762}" srcOrd="0" destOrd="0" presId="urn:microsoft.com/office/officeart/2005/8/layout/vList2"/>
    <dgm:cxn modelId="{0D2681A0-66E7-4E3A-B697-7E7EA1B14526}" type="presParOf" srcId="{98ED6ECC-71D6-4710-99FC-5F6AD13A50B3}" destId="{9F55C659-BE3E-4C5C-8F78-B17E919B81D9}" srcOrd="1" destOrd="0" presId="urn:microsoft.com/office/officeart/2005/8/layout/vList2"/>
    <dgm:cxn modelId="{3D00FC3C-5E19-4619-9C7E-B3F8CDE74643}" type="presParOf" srcId="{98ED6ECC-71D6-4710-99FC-5F6AD13A50B3}" destId="{03926AF7-EF1F-48F2-BBD3-81308A622007}" srcOrd="2" destOrd="0" presId="urn:microsoft.com/office/officeart/2005/8/layout/vList2"/>
    <dgm:cxn modelId="{6CED06C4-00CC-4A6E-8F74-BA4F9F396E49}" type="presParOf" srcId="{98ED6ECC-71D6-4710-99FC-5F6AD13A50B3}" destId="{9060DA3B-EFBB-46C9-85DA-F9DE98B437B4}" srcOrd="3" destOrd="0" presId="urn:microsoft.com/office/officeart/2005/8/layout/vList2"/>
    <dgm:cxn modelId="{15AB3435-BB9C-4C22-B4A6-DE1F1C4E8DA7}" type="presParOf" srcId="{98ED6ECC-71D6-4710-99FC-5F6AD13A50B3}" destId="{3E5C673E-732E-447A-A1BB-81F1EACFC2C4}" srcOrd="4" destOrd="0" presId="urn:microsoft.com/office/officeart/2005/8/layout/vList2"/>
    <dgm:cxn modelId="{45595DF5-10C1-41C1-AE68-EB0B665EB40B}" type="presParOf" srcId="{98ED6ECC-71D6-4710-99FC-5F6AD13A50B3}" destId="{4D691858-57C5-422C-9963-9B53436F7817}" srcOrd="5" destOrd="0" presId="urn:microsoft.com/office/officeart/2005/8/layout/vList2"/>
    <dgm:cxn modelId="{6266F151-3ABF-461E-9574-F00E60D37FA9}" type="presParOf" srcId="{98ED6ECC-71D6-4710-99FC-5F6AD13A50B3}" destId="{F7A88987-B35D-47CB-A4C6-462536F42EB6}" srcOrd="6" destOrd="0" presId="urn:microsoft.com/office/officeart/2005/8/layout/vList2"/>
    <dgm:cxn modelId="{133D5F11-6A16-480B-A2D0-790CA19EA8A0}" type="presParOf" srcId="{98ED6ECC-71D6-4710-99FC-5F6AD13A50B3}" destId="{3FDD5EF1-6AE4-4B63-B7C3-A9F9372D33C2}" srcOrd="7" destOrd="0" presId="urn:microsoft.com/office/officeart/2005/8/layout/vList2"/>
    <dgm:cxn modelId="{638588B2-D487-4D7A-88DF-64145DE2B6A1}" type="presParOf" srcId="{98ED6ECC-71D6-4710-99FC-5F6AD13A50B3}" destId="{942EF9C9-E1FB-4C20-AC50-2F9183AAA9CD}" srcOrd="8" destOrd="0" presId="urn:microsoft.com/office/officeart/2005/8/layout/vList2"/>
    <dgm:cxn modelId="{DAF8E23D-0625-4222-B826-FC87B0A50CF7}" type="presParOf" srcId="{98ED6ECC-71D6-4710-99FC-5F6AD13A50B3}" destId="{BEAD1852-B290-4230-9BD0-1EC35E5F5393}" srcOrd="9" destOrd="0" presId="urn:microsoft.com/office/officeart/2005/8/layout/vList2"/>
    <dgm:cxn modelId="{32427E17-FB92-4215-ABBC-9B850E67181A}" type="presParOf" srcId="{98ED6ECC-71D6-4710-99FC-5F6AD13A50B3}" destId="{6ED920BE-18EA-4689-A2E1-9D363742C96A}" srcOrd="10" destOrd="0" presId="urn:microsoft.com/office/officeart/2005/8/layout/vList2"/>
    <dgm:cxn modelId="{92103668-0CB3-4D05-B0D7-264B5DA03410}" type="presParOf" srcId="{98ED6ECC-71D6-4710-99FC-5F6AD13A50B3}" destId="{C7B74B29-6106-4107-A3AB-A52D7B274BA3}" srcOrd="11" destOrd="0" presId="urn:microsoft.com/office/officeart/2005/8/layout/vList2"/>
    <dgm:cxn modelId="{D25C69AB-71D1-4A27-9694-CF516F03A536}" type="presParOf" srcId="{98ED6ECC-71D6-4710-99FC-5F6AD13A50B3}" destId="{BE1D573C-FBE4-4149-AA31-4ACE731DA233}" srcOrd="12" destOrd="0" presId="urn:microsoft.com/office/officeart/2005/8/layout/vList2"/>
    <dgm:cxn modelId="{FBB989A5-1BFE-489D-92E8-8800F17B97EC}" type="presParOf" srcId="{98ED6ECC-71D6-4710-99FC-5F6AD13A50B3}" destId="{CD2A37DF-02C8-4A09-9354-C3D618A3AA73}" srcOrd="13" destOrd="0" presId="urn:microsoft.com/office/officeart/2005/8/layout/vList2"/>
    <dgm:cxn modelId="{5E28C2CF-374F-43E4-8A8C-F92B59943B21}" type="presParOf" srcId="{98ED6ECC-71D6-4710-99FC-5F6AD13A50B3}" destId="{2A30ECF5-BDEF-4B7D-9582-8E352B51B853}" srcOrd="14" destOrd="0" presId="urn:microsoft.com/office/officeart/2005/8/layout/vList2"/>
    <dgm:cxn modelId="{8C25D9D1-801A-4FBA-B8F2-0D642C1AADC6}" type="presParOf" srcId="{98ED6ECC-71D6-4710-99FC-5F6AD13A50B3}" destId="{03F618CE-7434-470A-8F17-9DB469F97930}" srcOrd="15" destOrd="0" presId="urn:microsoft.com/office/officeart/2005/8/layout/vList2"/>
    <dgm:cxn modelId="{B972D4E9-FE9E-4B44-9401-F18A07FEB73A}" type="presParOf" srcId="{98ED6ECC-71D6-4710-99FC-5F6AD13A50B3}" destId="{188D159A-BD09-44BE-A8F2-E2C628F85C04}" srcOrd="16" destOrd="0" presId="urn:microsoft.com/office/officeart/2005/8/layout/vList2"/>
    <dgm:cxn modelId="{E1ACA266-295E-4CB0-9EE9-CBB3E48EC478}" type="presParOf" srcId="{98ED6ECC-71D6-4710-99FC-5F6AD13A50B3}" destId="{75AA9664-BC53-4348-A4B4-7EEEDD1AA201}" srcOrd="17" destOrd="0" presId="urn:microsoft.com/office/officeart/2005/8/layout/vList2"/>
    <dgm:cxn modelId="{C298D74A-00EB-481B-89D6-6A06287731C5}" type="presParOf" srcId="{98ED6ECC-71D6-4710-99FC-5F6AD13A50B3}" destId="{E02F7FA9-A793-4672-8B7B-E28C05ACAFB3}" srcOrd="18" destOrd="0" presId="urn:microsoft.com/office/officeart/2005/8/layout/vList2"/>
    <dgm:cxn modelId="{D9EC52D9-6744-4765-89BF-C6E1464994A4}" type="presParOf" srcId="{98ED6ECC-71D6-4710-99FC-5F6AD13A50B3}" destId="{C36CA8BC-5F66-4003-8CFD-E550E8806F2B}" srcOrd="19" destOrd="0" presId="urn:microsoft.com/office/officeart/2005/8/layout/vList2"/>
    <dgm:cxn modelId="{8A188665-1115-4AA4-B135-102693BD7D3B}" type="presParOf" srcId="{98ED6ECC-71D6-4710-99FC-5F6AD13A50B3}" destId="{3214980B-292E-48C2-9E4C-83161C802CB9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2CB1139-7647-4187-B511-690EFAFBC718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pPr rtl="1"/>
          <a:endParaRPr lang="fa-IR"/>
        </a:p>
      </dgm:t>
    </dgm:pt>
    <dgm:pt modelId="{D8879B2A-2334-4FCD-88A6-AA378683EE10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900" b="1" baseline="0" dirty="0" smtClean="0"/>
            <a:t>.. قال </a:t>
          </a:r>
          <a:r>
            <a:rPr lang="fa-IR" sz="1900" b="1" baseline="0" dirty="0" err="1" smtClean="0"/>
            <a:t>الصادق</a:t>
          </a:r>
          <a:r>
            <a:rPr lang="fa-IR" sz="1900" b="1" baseline="0" dirty="0" smtClean="0"/>
            <a:t> </a:t>
          </a:r>
          <a:r>
            <a:rPr lang="fa-IR" sz="1900" b="1" baseline="0" dirty="0" err="1" smtClean="0"/>
            <a:t>عليه</a:t>
          </a:r>
          <a:r>
            <a:rPr lang="fa-IR" sz="1900" b="1" baseline="0" dirty="0" smtClean="0"/>
            <a:t> </a:t>
          </a:r>
          <a:r>
            <a:rPr lang="fa-IR" sz="1900" b="1" baseline="0" dirty="0" err="1" smtClean="0"/>
            <a:t>السّلام</a:t>
          </a:r>
          <a:r>
            <a:rPr lang="fa-IR" sz="1900" b="1" baseline="0" dirty="0" smtClean="0"/>
            <a:t>:</a:t>
          </a:r>
          <a:br>
            <a:rPr lang="fa-IR" sz="1900" b="1" baseline="0" dirty="0" smtClean="0"/>
          </a:br>
          <a:r>
            <a:rPr lang="fa-IR" sz="1900" b="1" baseline="0" dirty="0" smtClean="0"/>
            <a:t/>
          </a:r>
          <a:br>
            <a:rPr lang="fa-IR" sz="1900" b="1" baseline="0" dirty="0" smtClean="0"/>
          </a:br>
          <a:r>
            <a:rPr lang="fa-IR" sz="1900" b="1" baseline="0" dirty="0" smtClean="0"/>
            <a:t> </a:t>
          </a:r>
          <a:r>
            <a:rPr lang="fa-IR" sz="2800" b="1" baseline="0" dirty="0" err="1" smtClean="0"/>
            <a:t>دع</a:t>
          </a:r>
          <a:r>
            <a:rPr lang="fa-IR" sz="2800" b="1" baseline="0" dirty="0" smtClean="0"/>
            <a:t> </a:t>
          </a:r>
          <a:r>
            <a:rPr lang="fa-IR" sz="2800" b="1" baseline="0" dirty="0" err="1" smtClean="0"/>
            <a:t>ابنك</a:t>
          </a:r>
          <a:r>
            <a:rPr lang="fa-IR" sz="2800" b="1" baseline="0" dirty="0" smtClean="0"/>
            <a:t> </a:t>
          </a:r>
          <a:r>
            <a:rPr lang="fa-IR" sz="2800" b="1" baseline="0" dirty="0" err="1" smtClean="0"/>
            <a:t>يلعب</a:t>
          </a:r>
          <a:r>
            <a:rPr lang="fa-IR" sz="2800" b="1" baseline="0" dirty="0" smtClean="0"/>
            <a:t> سبع </a:t>
          </a:r>
          <a:r>
            <a:rPr lang="fa-IR" sz="2800" b="1" baseline="0" dirty="0" err="1" smtClean="0"/>
            <a:t>سنين</a:t>
          </a:r>
          <a:r>
            <a:rPr lang="fa-IR" sz="2800" b="1" baseline="0" dirty="0" smtClean="0"/>
            <a:t> و </a:t>
          </a:r>
          <a:r>
            <a:rPr lang="fa-IR" sz="2800" b="1" baseline="0" dirty="0" err="1" smtClean="0"/>
            <a:t>يؤدّب</a:t>
          </a:r>
          <a:r>
            <a:rPr lang="fa-IR" sz="2800" b="1" baseline="0" dirty="0" smtClean="0"/>
            <a:t> سبع </a:t>
          </a:r>
          <a:r>
            <a:rPr lang="fa-IR" sz="2800" b="1" baseline="0" dirty="0" err="1" smtClean="0"/>
            <a:t>سنين</a:t>
          </a:r>
          <a:r>
            <a:rPr lang="fa-IR" sz="2800" b="1" baseline="0" dirty="0" smtClean="0"/>
            <a:t> و </a:t>
          </a:r>
          <a:r>
            <a:rPr lang="fa-IR" sz="2800" b="1" baseline="0" dirty="0" err="1" smtClean="0"/>
            <a:t>ألزمه</a:t>
          </a:r>
          <a:r>
            <a:rPr lang="fa-IR" sz="2800" b="1" baseline="0" dirty="0" smtClean="0"/>
            <a:t> </a:t>
          </a:r>
          <a:r>
            <a:rPr lang="fa-IR" sz="2800" b="1" baseline="0" dirty="0" err="1" smtClean="0"/>
            <a:t>نفسك</a:t>
          </a:r>
          <a:r>
            <a:rPr lang="fa-IR" sz="2800" b="1" baseline="0" dirty="0" smtClean="0"/>
            <a:t> سبع </a:t>
          </a:r>
          <a:r>
            <a:rPr lang="fa-IR" sz="2800" b="1" baseline="0" dirty="0" err="1" smtClean="0"/>
            <a:t>سنين</a:t>
          </a:r>
          <a:r>
            <a:rPr lang="fa-IR" sz="2800" b="1" baseline="0" dirty="0" smtClean="0"/>
            <a:t/>
          </a:r>
          <a:br>
            <a:rPr lang="fa-IR" sz="2800" b="1" baseline="0" dirty="0" smtClean="0"/>
          </a:br>
          <a:r>
            <a:rPr lang="fa-IR" sz="2800" b="1" baseline="0" dirty="0" smtClean="0"/>
            <a:t/>
          </a:r>
          <a:br>
            <a:rPr lang="fa-IR" sz="2800" b="1" baseline="0" dirty="0" smtClean="0"/>
          </a:br>
          <a:r>
            <a:rPr lang="fa-IR" sz="2800" b="1" baseline="0" dirty="0" smtClean="0"/>
            <a:t> </a:t>
          </a:r>
          <a:r>
            <a:rPr lang="fa-IR" sz="2800" b="1" baseline="0" dirty="0" err="1" smtClean="0"/>
            <a:t>فإن</a:t>
          </a:r>
          <a:r>
            <a:rPr lang="fa-IR" sz="2800" b="1" baseline="0" dirty="0" smtClean="0"/>
            <a:t> </a:t>
          </a:r>
          <a:r>
            <a:rPr lang="fa-IR" sz="2800" b="1" baseline="0" dirty="0" err="1" smtClean="0"/>
            <a:t>أفلح</a:t>
          </a:r>
          <a:r>
            <a:rPr lang="fa-IR" sz="2800" b="1" baseline="0" dirty="0" smtClean="0"/>
            <a:t> و </a:t>
          </a:r>
          <a:r>
            <a:rPr lang="fa-IR" sz="2800" b="1" baseline="0" dirty="0" err="1" smtClean="0"/>
            <a:t>إلّا</a:t>
          </a:r>
          <a:r>
            <a:rPr lang="fa-IR" sz="2800" b="1" baseline="0" dirty="0" smtClean="0"/>
            <a:t> </a:t>
          </a:r>
          <a:r>
            <a:rPr lang="fa-IR" sz="2800" b="1" baseline="0" dirty="0" err="1" smtClean="0"/>
            <a:t>فلا</a:t>
          </a:r>
          <a:r>
            <a:rPr lang="fa-IR" sz="2800" b="1" baseline="0" dirty="0" smtClean="0"/>
            <a:t> </a:t>
          </a:r>
          <a:r>
            <a:rPr lang="fa-IR" sz="2800" b="1" baseline="0" dirty="0" err="1" smtClean="0"/>
            <a:t>خير</a:t>
          </a:r>
          <a:r>
            <a:rPr lang="fa-IR" sz="2800" b="1" baseline="0" dirty="0" smtClean="0"/>
            <a:t> </a:t>
          </a:r>
          <a:r>
            <a:rPr lang="fa-IR" sz="2800" b="1" baseline="0" dirty="0" err="1" smtClean="0"/>
            <a:t>فيه</a:t>
          </a:r>
          <a:r>
            <a:rPr lang="fa-IR" sz="2800" b="1" baseline="0" dirty="0" smtClean="0"/>
            <a:t>.</a:t>
          </a:r>
          <a:endParaRPr lang="fa-IR" sz="2800" dirty="0"/>
        </a:p>
      </dgm:t>
    </dgm:pt>
    <dgm:pt modelId="{077DF9E9-C490-49F4-9FB1-EDB443DFA146}" type="parTrans" cxnId="{22DF7705-6E9C-476C-A3A6-34E6B8EECF6B}">
      <dgm:prSet/>
      <dgm:spPr/>
      <dgm:t>
        <a:bodyPr/>
        <a:lstStyle/>
        <a:p>
          <a:pPr rtl="1"/>
          <a:endParaRPr lang="fa-IR"/>
        </a:p>
      </dgm:t>
    </dgm:pt>
    <dgm:pt modelId="{64CAC3A3-7D02-4458-AC55-18E3D6028E30}" type="sibTrans" cxnId="{22DF7705-6E9C-476C-A3A6-34E6B8EECF6B}">
      <dgm:prSet/>
      <dgm:spPr/>
      <dgm:t>
        <a:bodyPr/>
        <a:lstStyle/>
        <a:p>
          <a:pPr rtl="1"/>
          <a:endParaRPr lang="fa-IR"/>
        </a:p>
      </dgm:t>
    </dgm:pt>
    <dgm:pt modelId="{CE1A5727-A54E-4000-81DB-D65016A24626}" type="pres">
      <dgm:prSet presAssocID="{02CB1139-7647-4187-B511-690EFAFBC7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D7D9A41-2DE0-4BB1-8BA3-EA3C00E06B4F}" type="pres">
      <dgm:prSet presAssocID="{D8879B2A-2334-4FCD-88A6-AA378683EE1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2DF7705-6E9C-476C-A3A6-34E6B8EECF6B}" srcId="{02CB1139-7647-4187-B511-690EFAFBC718}" destId="{D8879B2A-2334-4FCD-88A6-AA378683EE10}" srcOrd="0" destOrd="0" parTransId="{077DF9E9-C490-49F4-9FB1-EDB443DFA146}" sibTransId="{64CAC3A3-7D02-4458-AC55-18E3D6028E30}"/>
    <dgm:cxn modelId="{31A6AF07-7656-4A6B-93E0-EF9E49BA2B32}" type="presOf" srcId="{D8879B2A-2334-4FCD-88A6-AA378683EE10}" destId="{ED7D9A41-2DE0-4BB1-8BA3-EA3C00E06B4F}" srcOrd="0" destOrd="0" presId="urn:microsoft.com/office/officeart/2005/8/layout/vList2"/>
    <dgm:cxn modelId="{515552B7-64E8-4B54-A742-C64375BD03F7}" type="presOf" srcId="{02CB1139-7647-4187-B511-690EFAFBC718}" destId="{CE1A5727-A54E-4000-81DB-D65016A24626}" srcOrd="0" destOrd="0" presId="urn:microsoft.com/office/officeart/2005/8/layout/vList2"/>
    <dgm:cxn modelId="{2697FEE2-0F1B-4D25-9974-AF61A74412A1}" type="presParOf" srcId="{CE1A5727-A54E-4000-81DB-D65016A24626}" destId="{ED7D9A41-2DE0-4BB1-8BA3-EA3C00E06B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06024DF-7CE5-4305-B9E4-0A606F77CA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AF9E44B8-B123-4758-95DF-F722367CCD92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0B5107"/>
        </a:solid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rtl="1"/>
          <a:r>
            <a:rPr lang="fa-IR" sz="1400" b="1" baseline="0" dirty="0" smtClean="0"/>
            <a:t>     پیامبر اکرم (صلی الله علیه </a:t>
          </a:r>
          <a:r>
            <a:rPr lang="fa-IR" sz="1400" b="1" baseline="0" dirty="0" err="1" smtClean="0"/>
            <a:t>وآله</a:t>
          </a:r>
          <a:r>
            <a:rPr lang="fa-IR" sz="1400" b="1" baseline="0" dirty="0" smtClean="0"/>
            <a:t> )</a:t>
          </a:r>
          <a:r>
            <a:rPr lang="fa-IR" sz="5400" b="1" baseline="0" dirty="0" smtClean="0"/>
            <a:t/>
          </a:r>
          <a:br>
            <a:rPr lang="fa-IR" sz="5400" b="1" baseline="0" dirty="0" smtClean="0"/>
          </a:br>
          <a:r>
            <a:rPr lang="fa-IR" sz="5400" b="1" baseline="0" dirty="0" err="1" smtClean="0"/>
            <a:t>اُوصیکم</a:t>
          </a:r>
          <a:r>
            <a:rPr lang="fa-IR" sz="5400" b="1" baseline="0" dirty="0" smtClean="0"/>
            <a:t> </a:t>
          </a:r>
          <a:r>
            <a:rPr lang="fa-IR" sz="5400" b="1" baseline="0" dirty="0" err="1" smtClean="0"/>
            <a:t>بالشُّبّان</a:t>
          </a:r>
          <a:r>
            <a:rPr lang="fa-IR" sz="5400" b="1" baseline="0" dirty="0" smtClean="0"/>
            <a:t> </a:t>
          </a:r>
          <a:r>
            <a:rPr lang="fa-IR" sz="5400" b="1" baseline="0" dirty="0" err="1" smtClean="0"/>
            <a:t>خیراً</a:t>
          </a:r>
          <a:r>
            <a:rPr lang="fa-IR" sz="5400" b="1" baseline="0" dirty="0" smtClean="0"/>
            <a:t> </a:t>
          </a:r>
          <a:r>
            <a:rPr lang="fa-IR" sz="5400" b="1" baseline="0" dirty="0" err="1" smtClean="0"/>
            <a:t>فإنَّهم</a:t>
          </a:r>
          <a:r>
            <a:rPr lang="fa-IR" sz="5400" b="1" baseline="0" dirty="0" smtClean="0"/>
            <a:t> </a:t>
          </a:r>
          <a:r>
            <a:rPr lang="fa-IR" sz="5400" b="1" baseline="0" dirty="0" err="1" smtClean="0"/>
            <a:t>أرَقُّ</a:t>
          </a:r>
          <a:r>
            <a:rPr lang="fa-IR" sz="5400" b="1" baseline="0" dirty="0" smtClean="0"/>
            <a:t> </a:t>
          </a:r>
          <a:r>
            <a:rPr lang="fa-IR" sz="5400" b="1" baseline="0" dirty="0" err="1" smtClean="0"/>
            <a:t>أفئدةً</a:t>
          </a:r>
          <a:r>
            <a:rPr lang="fa-IR" sz="5400" b="1" baseline="0" dirty="0" smtClean="0"/>
            <a:t>   </a:t>
          </a:r>
          <a:endParaRPr lang="fa-IR" sz="1400" dirty="0"/>
        </a:p>
      </dgm:t>
    </dgm:pt>
    <dgm:pt modelId="{D474BB57-53C4-455D-9BD1-BE3A5BBDECDE}" type="parTrans" cxnId="{3F9D3441-9A1D-4B11-8070-6B9E15D90C74}">
      <dgm:prSet/>
      <dgm:spPr/>
      <dgm:t>
        <a:bodyPr/>
        <a:lstStyle/>
        <a:p>
          <a:pPr rtl="1"/>
          <a:endParaRPr lang="fa-IR"/>
        </a:p>
      </dgm:t>
    </dgm:pt>
    <dgm:pt modelId="{1BE2982B-BD65-4F38-BCC6-DB6336AC4BE4}" type="sibTrans" cxnId="{3F9D3441-9A1D-4B11-8070-6B9E15D90C74}">
      <dgm:prSet/>
      <dgm:spPr/>
      <dgm:t>
        <a:bodyPr/>
        <a:lstStyle/>
        <a:p>
          <a:pPr rtl="1"/>
          <a:endParaRPr lang="fa-IR"/>
        </a:p>
      </dgm:t>
    </dgm:pt>
    <dgm:pt modelId="{D460946C-C48D-46B3-B828-49C1CBED16A8}" type="pres">
      <dgm:prSet presAssocID="{106024DF-7CE5-4305-B9E4-0A606F77CA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34752E64-8F66-41BC-888E-0CDFF3725811}" type="pres">
      <dgm:prSet presAssocID="{AF9E44B8-B123-4758-95DF-F722367CCD92}" presName="parentText" presStyleLbl="node1" presStyleIdx="0" presStyleCnt="1" custScaleY="124274" custLinFactNeighborX="-164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99CECEF-9741-46ED-90CB-B5DA8250E657}" type="presOf" srcId="{106024DF-7CE5-4305-B9E4-0A606F77CA0E}" destId="{D460946C-C48D-46B3-B828-49C1CBED16A8}" srcOrd="0" destOrd="0" presId="urn:microsoft.com/office/officeart/2005/8/layout/vList2"/>
    <dgm:cxn modelId="{3F9D3441-9A1D-4B11-8070-6B9E15D90C74}" srcId="{106024DF-7CE5-4305-B9E4-0A606F77CA0E}" destId="{AF9E44B8-B123-4758-95DF-F722367CCD92}" srcOrd="0" destOrd="0" parTransId="{D474BB57-53C4-455D-9BD1-BE3A5BBDECDE}" sibTransId="{1BE2982B-BD65-4F38-BCC6-DB6336AC4BE4}"/>
    <dgm:cxn modelId="{81694603-5B97-4630-BE41-A4C8119371A2}" type="presOf" srcId="{AF9E44B8-B123-4758-95DF-F722367CCD92}" destId="{34752E64-8F66-41BC-888E-0CDFF3725811}" srcOrd="0" destOrd="0" presId="urn:microsoft.com/office/officeart/2005/8/layout/vList2"/>
    <dgm:cxn modelId="{9AB7671D-AE61-4EFF-B6C8-F6FDAACDD08D}" type="presParOf" srcId="{D460946C-C48D-46B3-B828-49C1CBED16A8}" destId="{34752E64-8F66-41BC-888E-0CDFF37258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1127EA6-A476-439B-9263-86525675AC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914BFE8-4EE0-4AC6-B729-177312E81B1D}">
      <dgm:prSet custT="1"/>
      <dgm:spPr>
        <a:solidFill>
          <a:schemeClr val="tx1"/>
        </a:solidFill>
      </dgm:spPr>
      <dgm:t>
        <a:bodyPr/>
        <a:lstStyle/>
        <a:p>
          <a:pPr algn="ctr" rtl="1"/>
          <a:r>
            <a:rPr lang="fa-IR" sz="3600" b="1" smtClean="0">
              <a:ln>
                <a:solidFill>
                  <a:schemeClr val="tx1"/>
                </a:solidFill>
              </a:ln>
              <a:cs typeface="2  Esfehan" pitchFamily="2" charset="-78"/>
            </a:rPr>
            <a:t>حواسمان </a:t>
          </a:r>
          <a:r>
            <a:rPr lang="fa-IR" sz="3600" b="1" dirty="0" smtClean="0">
              <a:ln>
                <a:solidFill>
                  <a:schemeClr val="tx1"/>
                </a:solidFill>
              </a:ln>
              <a:cs typeface="2  Esfehan" pitchFamily="2" charset="-78"/>
            </a:rPr>
            <a:t>باشد که؛</a:t>
          </a:r>
        </a:p>
        <a:p>
          <a:pPr algn="ctr" rtl="1"/>
          <a:r>
            <a:rPr lang="fa-IR" sz="2700" b="1" dirty="0" smtClean="0">
              <a:ln>
                <a:solidFill>
                  <a:schemeClr val="tx1"/>
                </a:solidFill>
              </a:ln>
              <a:cs typeface="2  Esfehan" pitchFamily="2" charset="-78"/>
            </a:rPr>
            <a:t>کفار تمامی </a:t>
          </a:r>
          <a:r>
            <a:rPr lang="fa-IR" sz="2700" b="1" dirty="0" err="1" smtClean="0">
              <a:ln>
                <a:solidFill>
                  <a:schemeClr val="tx1"/>
                </a:solidFill>
              </a:ln>
              <a:cs typeface="2  Esfehan" pitchFamily="2" charset="-78"/>
            </a:rPr>
            <a:t>همتشان</a:t>
          </a:r>
          <a:r>
            <a:rPr lang="fa-IR" sz="2700" b="1" dirty="0" smtClean="0">
              <a:ln>
                <a:solidFill>
                  <a:schemeClr val="tx1"/>
                </a:solidFill>
              </a:ln>
              <a:cs typeface="2  Esfehan" pitchFamily="2" charset="-78"/>
            </a:rPr>
            <a:t> را برای </a:t>
          </a:r>
          <a:r>
            <a:rPr lang="fa-IR" sz="2700" b="1" dirty="0" err="1" smtClean="0">
              <a:ln>
                <a:solidFill>
                  <a:schemeClr val="tx1"/>
                </a:solidFill>
              </a:ln>
              <a:cs typeface="2  Esfehan" pitchFamily="2" charset="-78"/>
            </a:rPr>
            <a:t>ازبین</a:t>
          </a:r>
          <a:r>
            <a:rPr lang="fa-IR" sz="2700" b="1" dirty="0" smtClean="0">
              <a:ln>
                <a:solidFill>
                  <a:schemeClr val="tx1"/>
                </a:solidFill>
              </a:ln>
              <a:cs typeface="2  Esfehan" pitchFamily="2" charset="-78"/>
            </a:rPr>
            <a:t> بردن فرزندان  ما به کار گرفته </a:t>
          </a:r>
          <a:r>
            <a:rPr lang="fa-IR" sz="2700" b="1" dirty="0" err="1" smtClean="0">
              <a:ln>
                <a:solidFill>
                  <a:schemeClr val="tx1"/>
                </a:solidFill>
              </a:ln>
              <a:cs typeface="2  Esfehan" pitchFamily="2" charset="-78"/>
            </a:rPr>
            <a:t>اند</a:t>
          </a:r>
          <a:r>
            <a:rPr lang="fa-IR" sz="2700" b="1" dirty="0" smtClean="0">
              <a:ln>
                <a:solidFill>
                  <a:schemeClr val="tx1"/>
                </a:solidFill>
              </a:ln>
              <a:cs typeface="2  Esfehan" pitchFamily="2" charset="-78"/>
            </a:rPr>
            <a:t>  </a:t>
          </a:r>
          <a:endParaRPr lang="fa-IR" sz="2700" dirty="0">
            <a:ln>
              <a:solidFill>
                <a:schemeClr val="tx1"/>
              </a:solidFill>
            </a:ln>
            <a:cs typeface="2  Esfehan" pitchFamily="2" charset="-78"/>
          </a:endParaRPr>
        </a:p>
      </dgm:t>
    </dgm:pt>
    <dgm:pt modelId="{3728D098-8F5B-4BB1-B538-8E1B20B3B6A4}" type="parTrans" cxnId="{C9DA941D-6D2F-4FBC-857B-54BEFDACEDD7}">
      <dgm:prSet/>
      <dgm:spPr/>
      <dgm:t>
        <a:bodyPr/>
        <a:lstStyle/>
        <a:p>
          <a:pPr rtl="1"/>
          <a:endParaRPr lang="fa-IR"/>
        </a:p>
      </dgm:t>
    </dgm:pt>
    <dgm:pt modelId="{D74D48CE-BFFD-45E4-A7F3-F67713C6F606}" type="sibTrans" cxnId="{C9DA941D-6D2F-4FBC-857B-54BEFDACEDD7}">
      <dgm:prSet/>
      <dgm:spPr/>
      <dgm:t>
        <a:bodyPr/>
        <a:lstStyle/>
        <a:p>
          <a:pPr rtl="1"/>
          <a:endParaRPr lang="fa-IR"/>
        </a:p>
      </dgm:t>
    </dgm:pt>
    <dgm:pt modelId="{37037F75-9AF4-49F0-ACCE-9FA10F968FB6}" type="pres">
      <dgm:prSet presAssocID="{11127EA6-A476-439B-9263-86525675AC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1D40B0F-03D4-4BF6-B08F-9F192202D2EE}" type="pres">
      <dgm:prSet presAssocID="{0914BFE8-4EE0-4AC6-B729-177312E81B1D}" presName="parentText" presStyleLbl="node1" presStyleIdx="0" presStyleCnt="1" custScaleY="456831" custLinFactNeighborX="-123" custLinFactNeighborY="195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B6ACF7B-2604-4311-8E03-E95212C112DF}" type="presOf" srcId="{11127EA6-A476-439B-9263-86525675AC44}" destId="{37037F75-9AF4-49F0-ACCE-9FA10F968FB6}" srcOrd="0" destOrd="0" presId="urn:microsoft.com/office/officeart/2005/8/layout/vList2"/>
    <dgm:cxn modelId="{A9A25CD4-85CA-4E5B-8C60-BE3AC16332D5}" type="presOf" srcId="{0914BFE8-4EE0-4AC6-B729-177312E81B1D}" destId="{01D40B0F-03D4-4BF6-B08F-9F192202D2EE}" srcOrd="0" destOrd="0" presId="urn:microsoft.com/office/officeart/2005/8/layout/vList2"/>
    <dgm:cxn modelId="{C9DA941D-6D2F-4FBC-857B-54BEFDACEDD7}" srcId="{11127EA6-A476-439B-9263-86525675AC44}" destId="{0914BFE8-4EE0-4AC6-B729-177312E81B1D}" srcOrd="0" destOrd="0" parTransId="{3728D098-8F5B-4BB1-B538-8E1B20B3B6A4}" sibTransId="{D74D48CE-BFFD-45E4-A7F3-F67713C6F606}"/>
    <dgm:cxn modelId="{D0BFBCA6-DA02-4C36-B909-1E2593B9E5CC}" type="presParOf" srcId="{37037F75-9AF4-49F0-ACCE-9FA10F968FB6}" destId="{01D40B0F-03D4-4BF6-B08F-9F192202D2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7512347-B184-4941-AACC-30E494F45BAE}" type="doc">
      <dgm:prSet loTypeId="urn:microsoft.com/office/officeart/2005/8/layout/vList2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pPr rtl="1"/>
          <a:endParaRPr lang="fa-IR"/>
        </a:p>
      </dgm:t>
    </dgm:pt>
    <dgm:pt modelId="{6E16F7C9-9014-4692-9882-756A71D9B59A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effectLst>
          <a:glow rad="228600">
            <a:schemeClr val="accent1">
              <a:satMod val="175000"/>
              <a:alpha val="40000"/>
            </a:schemeClr>
          </a:glow>
          <a:softEdge rad="635000"/>
        </a:effectLst>
      </dgm:spPr>
      <dgm:t>
        <a:bodyPr>
          <a:prstTxWarp prst="textArchUp">
            <a:avLst/>
          </a:prstTxWarp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 rtl="1"/>
          <a:r>
            <a:rPr lang="fa-IR" sz="6600" b="1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Bardiya" pitchFamily="2" charset="-78"/>
            </a:rPr>
            <a:t>ربَّنا</a:t>
          </a:r>
          <a:r>
            <a:rPr lang="fa-IR" sz="6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Bardiya" pitchFamily="2" charset="-78"/>
            </a:rPr>
            <a:t> </a:t>
          </a:r>
          <a:r>
            <a:rPr lang="fa-IR" sz="66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Bardiya" pitchFamily="2" charset="-78"/>
            </a:rPr>
            <a:t>هَب</a:t>
          </a:r>
          <a:r>
            <a:rPr lang="fa-IR" sz="6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Bardiya" pitchFamily="2" charset="-78"/>
            </a:rPr>
            <a:t> </a:t>
          </a:r>
          <a:r>
            <a:rPr lang="fa-IR" sz="66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Bardiya" pitchFamily="2" charset="-78"/>
            </a:rPr>
            <a:t>لَنا</a:t>
          </a:r>
          <a:r>
            <a:rPr lang="fa-IR" sz="6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Bardiya" pitchFamily="2" charset="-78"/>
            </a:rPr>
            <a:t> </a:t>
          </a:r>
          <a:r>
            <a:rPr lang="fa-IR" sz="66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Bardiya" pitchFamily="2" charset="-78"/>
            </a:rPr>
            <a:t>مِن</a:t>
          </a:r>
          <a:r>
            <a:rPr lang="fa-IR" sz="6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Bardiya" pitchFamily="2" charset="-78"/>
            </a:rPr>
            <a:t> </a:t>
          </a:r>
          <a:r>
            <a:rPr lang="fa-IR" sz="66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Bardiya" pitchFamily="2" charset="-78"/>
            </a:rPr>
            <a:t>أزوَاجِنا</a:t>
          </a:r>
          <a:r>
            <a:rPr lang="fa-IR" sz="6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Bardiya" pitchFamily="2" charset="-78"/>
            </a:rPr>
            <a:t> </a:t>
          </a:r>
          <a:r>
            <a:rPr lang="fa-IR" sz="66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Bardiya" pitchFamily="2" charset="-78"/>
            </a:rPr>
            <a:t>وَ</a:t>
          </a:r>
          <a:r>
            <a:rPr lang="fa-IR" sz="6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Bardiya" pitchFamily="2" charset="-78"/>
            </a:rPr>
            <a:t> </a:t>
          </a:r>
          <a:r>
            <a:rPr lang="fa-IR" sz="66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Bardiya" pitchFamily="2" charset="-78"/>
            </a:rPr>
            <a:t>ذُرِّیَّاتِنَا</a:t>
          </a:r>
          <a:r>
            <a:rPr lang="fa-IR" sz="6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Bardiya" pitchFamily="2" charset="-78"/>
            </a:rPr>
            <a:t> </a:t>
          </a:r>
          <a:r>
            <a:rPr lang="fa-IR" sz="66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Bardiya" pitchFamily="2" charset="-78"/>
            </a:rPr>
            <a:t>قرَّةَ</a:t>
          </a:r>
          <a:r>
            <a:rPr lang="fa-IR" sz="6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Bardiya" pitchFamily="2" charset="-78"/>
            </a:rPr>
            <a:t> </a:t>
          </a:r>
          <a:r>
            <a:rPr lang="fa-IR" sz="66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Bardiya" pitchFamily="2" charset="-78"/>
            </a:rPr>
            <a:t>أعیُنٍ</a:t>
          </a:r>
          <a:r>
            <a:rPr lang="fa-IR" sz="6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Bardiya" pitchFamily="2" charset="-78"/>
            </a:rPr>
            <a:t> </a:t>
          </a:r>
          <a:r>
            <a:rPr lang="fa-IR" sz="66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Bardiya" pitchFamily="2" charset="-78"/>
            </a:rPr>
            <a:t>وَٱجعَلنَا</a:t>
          </a:r>
          <a:r>
            <a:rPr lang="fa-IR" sz="6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Bardiya" pitchFamily="2" charset="-78"/>
            </a:rPr>
            <a:t> </a:t>
          </a:r>
          <a:r>
            <a:rPr lang="fa-IR" sz="66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Bardiya" pitchFamily="2" charset="-78"/>
            </a:rPr>
            <a:t>للمُتَقينَ</a:t>
          </a:r>
          <a:r>
            <a:rPr lang="fa-IR" sz="6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Bardiya" pitchFamily="2" charset="-78"/>
            </a:rPr>
            <a:t> </a:t>
          </a:r>
          <a:r>
            <a:rPr lang="fa-IR" sz="66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Bardiya" pitchFamily="2" charset="-78"/>
            </a:rPr>
            <a:t>إماماً</a:t>
          </a:r>
          <a:endParaRPr lang="fa-IR" sz="6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cs typeface="2  Bardiya" pitchFamily="2" charset="-78"/>
          </a:endParaRPr>
        </a:p>
      </dgm:t>
    </dgm:pt>
    <dgm:pt modelId="{6A1B2692-03CA-4510-A752-D2631C9592D8}" type="parTrans" cxnId="{E0703B91-EC55-47A6-833A-CC44FF812944}">
      <dgm:prSet/>
      <dgm:spPr/>
      <dgm:t>
        <a:bodyPr/>
        <a:lstStyle/>
        <a:p>
          <a:pPr rtl="1"/>
          <a:endParaRPr lang="fa-IR"/>
        </a:p>
      </dgm:t>
    </dgm:pt>
    <dgm:pt modelId="{8C85C9C4-19F5-4135-8D80-CC26D15250EA}" type="sibTrans" cxnId="{E0703B91-EC55-47A6-833A-CC44FF812944}">
      <dgm:prSet/>
      <dgm:spPr/>
      <dgm:t>
        <a:bodyPr/>
        <a:lstStyle/>
        <a:p>
          <a:pPr rtl="1"/>
          <a:endParaRPr lang="fa-IR"/>
        </a:p>
      </dgm:t>
    </dgm:pt>
    <dgm:pt modelId="{8D3E295D-4069-4667-A7D0-76AE3AF92649}">
      <dgm:prSet custT="1"/>
      <dgm:spPr/>
      <dgm:t>
        <a:bodyPr>
          <a:prstTxWarp prst="textArchUp">
            <a:avLst/>
          </a:prstTxWarp>
        </a:bodyPr>
        <a:lstStyle/>
        <a:p>
          <a:pPr algn="ctr" rtl="1"/>
          <a:r>
            <a:rPr lang="fa-IR" sz="2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فرقان /</a:t>
          </a:r>
          <a:r>
            <a:rPr lang="fa-IR" sz="18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74</a:t>
          </a:r>
          <a:endParaRPr lang="fa-IR" sz="700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B8A7813A-1A33-4B8C-81F5-97C302EEC7B5}" type="parTrans" cxnId="{502FCC7E-14AD-4FF6-9021-D0445D08EE7B}">
      <dgm:prSet/>
      <dgm:spPr/>
      <dgm:t>
        <a:bodyPr/>
        <a:lstStyle/>
        <a:p>
          <a:pPr rtl="1"/>
          <a:endParaRPr lang="fa-IR"/>
        </a:p>
      </dgm:t>
    </dgm:pt>
    <dgm:pt modelId="{C96E39B3-4B6E-4AF2-BC04-F0A103F4CFB0}" type="sibTrans" cxnId="{502FCC7E-14AD-4FF6-9021-D0445D08EE7B}">
      <dgm:prSet/>
      <dgm:spPr/>
      <dgm:t>
        <a:bodyPr/>
        <a:lstStyle/>
        <a:p>
          <a:pPr rtl="1"/>
          <a:endParaRPr lang="fa-IR"/>
        </a:p>
      </dgm:t>
    </dgm:pt>
    <dgm:pt modelId="{8CBA3CEB-1DCE-4BE3-A0C6-DF0B164688B3}" type="pres">
      <dgm:prSet presAssocID="{D7512347-B184-4941-AACC-30E494F45B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54F0040-CAA6-494F-99D3-044B9DC774E2}" type="pres">
      <dgm:prSet presAssocID="{6E16F7C9-9014-4692-9882-756A71D9B59A}" presName="parentText" presStyleLbl="node1" presStyleIdx="0" presStyleCnt="2" custScaleX="104683" custScaleY="492746" custLinFactY="3033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2342553-8B3B-4063-B04A-56474323574B}" type="pres">
      <dgm:prSet presAssocID="{8C85C9C4-19F5-4135-8D80-CC26D15250EA}" presName="spacer" presStyleCnt="0"/>
      <dgm:spPr/>
    </dgm:pt>
    <dgm:pt modelId="{4ADAAFAD-BE19-45A1-AA0C-992038B11E68}" type="pres">
      <dgm:prSet presAssocID="{8D3E295D-4069-4667-A7D0-76AE3AF92649}" presName="parentText" presStyleLbl="node1" presStyleIdx="1" presStyleCnt="2" custFlipVert="0" custScaleX="30390" custScaleY="39066" custLinFactY="8741" custLinFactNeighborX="-18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399AFBB-8669-4C27-A294-BBD2B10353E5}" type="presOf" srcId="{6E16F7C9-9014-4692-9882-756A71D9B59A}" destId="{D54F0040-CAA6-494F-99D3-044B9DC774E2}" srcOrd="0" destOrd="0" presId="urn:microsoft.com/office/officeart/2005/8/layout/vList2"/>
    <dgm:cxn modelId="{E0703B91-EC55-47A6-833A-CC44FF812944}" srcId="{D7512347-B184-4941-AACC-30E494F45BAE}" destId="{6E16F7C9-9014-4692-9882-756A71D9B59A}" srcOrd="0" destOrd="0" parTransId="{6A1B2692-03CA-4510-A752-D2631C9592D8}" sibTransId="{8C85C9C4-19F5-4135-8D80-CC26D15250EA}"/>
    <dgm:cxn modelId="{9EE3CBA8-FE95-4708-9837-ADF26AA1B460}" type="presOf" srcId="{D7512347-B184-4941-AACC-30E494F45BAE}" destId="{8CBA3CEB-1DCE-4BE3-A0C6-DF0B164688B3}" srcOrd="0" destOrd="0" presId="urn:microsoft.com/office/officeart/2005/8/layout/vList2"/>
    <dgm:cxn modelId="{502FCC7E-14AD-4FF6-9021-D0445D08EE7B}" srcId="{D7512347-B184-4941-AACC-30E494F45BAE}" destId="{8D3E295D-4069-4667-A7D0-76AE3AF92649}" srcOrd="1" destOrd="0" parTransId="{B8A7813A-1A33-4B8C-81F5-97C302EEC7B5}" sibTransId="{C96E39B3-4B6E-4AF2-BC04-F0A103F4CFB0}"/>
    <dgm:cxn modelId="{4B91C768-89F3-4E7B-859E-4449279B2ADC}" type="presOf" srcId="{8D3E295D-4069-4667-A7D0-76AE3AF92649}" destId="{4ADAAFAD-BE19-45A1-AA0C-992038B11E68}" srcOrd="0" destOrd="0" presId="urn:microsoft.com/office/officeart/2005/8/layout/vList2"/>
    <dgm:cxn modelId="{1D793393-F184-4F9C-A4DD-C89EE8CE71DF}" type="presParOf" srcId="{8CBA3CEB-1DCE-4BE3-A0C6-DF0B164688B3}" destId="{D54F0040-CAA6-494F-99D3-044B9DC774E2}" srcOrd="0" destOrd="0" presId="urn:microsoft.com/office/officeart/2005/8/layout/vList2"/>
    <dgm:cxn modelId="{747B92E1-6CD3-4D59-820A-28300AFA3009}" type="presParOf" srcId="{8CBA3CEB-1DCE-4BE3-A0C6-DF0B164688B3}" destId="{32342553-8B3B-4063-B04A-56474323574B}" srcOrd="1" destOrd="0" presId="urn:microsoft.com/office/officeart/2005/8/layout/vList2"/>
    <dgm:cxn modelId="{EBB8D80C-63A7-4D66-A20C-82C1698B877E}" type="presParOf" srcId="{8CBA3CEB-1DCE-4BE3-A0C6-DF0B164688B3}" destId="{4ADAAFAD-BE19-45A1-AA0C-992038B11E6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18F9E-3804-42A9-871F-96B9F4C56F7E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pPr rtl="1"/>
          <a:endParaRPr lang="fa-IR"/>
        </a:p>
      </dgm:t>
    </dgm:pt>
    <dgm:pt modelId="{8A564C1E-5A73-479A-91D9-47F165A928E1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1"/>
          <a:r>
            <a:rPr lang="fa-IR" sz="8000" b="1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تربیت دینی ؛ </a:t>
          </a:r>
          <a:endParaRPr lang="fa-IR" sz="8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DE4D9286-59D2-4D1B-9827-53499395B0DF}" type="parTrans" cxnId="{D60A4629-EBBB-41CB-BB0C-CEC42444C20A}">
      <dgm:prSet/>
      <dgm:spPr/>
      <dgm:t>
        <a:bodyPr/>
        <a:lstStyle/>
        <a:p>
          <a:pPr rtl="1"/>
          <a:endParaRPr lang="fa-IR"/>
        </a:p>
      </dgm:t>
    </dgm:pt>
    <dgm:pt modelId="{ECDDCFD0-201B-432B-B159-D010CD41FF30}" type="sibTrans" cxnId="{D60A4629-EBBB-41CB-BB0C-CEC42444C20A}">
      <dgm:prSet/>
      <dgm:spPr/>
      <dgm:t>
        <a:bodyPr/>
        <a:lstStyle/>
        <a:p>
          <a:pPr rtl="1"/>
          <a:endParaRPr lang="fa-IR"/>
        </a:p>
      </dgm:t>
    </dgm:pt>
    <dgm:pt modelId="{C2F3E0D1-9073-4219-B3CC-4C5AD637B342}" type="pres">
      <dgm:prSet presAssocID="{0A618F9E-3804-42A9-871F-96B9F4C56F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537D034-86FB-498A-8C5E-EE1A68FF5446}" type="pres">
      <dgm:prSet presAssocID="{8A564C1E-5A73-479A-91D9-47F165A928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6D3D755-DF60-4600-9AC7-016B3960F08F}" type="presOf" srcId="{0A618F9E-3804-42A9-871F-96B9F4C56F7E}" destId="{C2F3E0D1-9073-4219-B3CC-4C5AD637B342}" srcOrd="0" destOrd="0" presId="urn:microsoft.com/office/officeart/2005/8/layout/vList2"/>
    <dgm:cxn modelId="{D60A4629-EBBB-41CB-BB0C-CEC42444C20A}" srcId="{0A618F9E-3804-42A9-871F-96B9F4C56F7E}" destId="{8A564C1E-5A73-479A-91D9-47F165A928E1}" srcOrd="0" destOrd="0" parTransId="{DE4D9286-59D2-4D1B-9827-53499395B0DF}" sibTransId="{ECDDCFD0-201B-432B-B159-D010CD41FF30}"/>
    <dgm:cxn modelId="{A22F73CC-104F-4C9A-9269-A3C4A8B809B7}" type="presOf" srcId="{8A564C1E-5A73-479A-91D9-47F165A928E1}" destId="{C537D034-86FB-498A-8C5E-EE1A68FF5446}" srcOrd="0" destOrd="0" presId="urn:microsoft.com/office/officeart/2005/8/layout/vList2"/>
    <dgm:cxn modelId="{87373608-EB76-44E2-842C-FC1A9E0C0A05}" type="presParOf" srcId="{C2F3E0D1-9073-4219-B3CC-4C5AD637B342}" destId="{C537D034-86FB-498A-8C5E-EE1A68FF54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B45AB4-BA00-446C-AF37-FAB2B93DE69C}" type="doc">
      <dgm:prSet loTypeId="urn:microsoft.com/office/officeart/2005/8/layout/process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FD6759CE-3E1A-4DEB-A0E8-0DCF0FE53CF4}">
      <dgm:prSet custT="1"/>
      <dgm:spPr/>
      <dgm:t>
        <a:bodyPr/>
        <a:lstStyle/>
        <a:p>
          <a:pPr rtl="1"/>
          <a:r>
            <a:rPr lang="fa-IR" sz="75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پرورش روح و جسم انسان براساس آموزه های دین آسمانی</a:t>
          </a:r>
          <a:endParaRPr lang="fa-IR" sz="75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CD88728B-4518-496E-9FCC-5EB86579EFD2}" type="parTrans" cxnId="{34D5FFB1-9A6C-46B9-8651-342D4B82D1E2}">
      <dgm:prSet/>
      <dgm:spPr/>
      <dgm:t>
        <a:bodyPr/>
        <a:lstStyle/>
        <a:p>
          <a:pPr rtl="1"/>
          <a:endParaRPr lang="fa-IR"/>
        </a:p>
      </dgm:t>
    </dgm:pt>
    <dgm:pt modelId="{4F98F2F6-63B6-4A45-AF4F-48732AF852E7}" type="sibTrans" cxnId="{34D5FFB1-9A6C-46B9-8651-342D4B82D1E2}">
      <dgm:prSet/>
      <dgm:spPr/>
      <dgm:t>
        <a:bodyPr/>
        <a:lstStyle/>
        <a:p>
          <a:pPr rtl="1"/>
          <a:endParaRPr lang="fa-IR"/>
        </a:p>
      </dgm:t>
    </dgm:pt>
    <dgm:pt modelId="{7EACC87A-ECA3-40D9-8E97-D2C74529C899}" type="pres">
      <dgm:prSet presAssocID="{9AB45AB4-BA00-446C-AF37-FAB2B93DE6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50DB21A-865F-49FC-AEC7-767593BB3675}" type="pres">
      <dgm:prSet presAssocID="{FD6759CE-3E1A-4DEB-A0E8-0DCF0FE53CF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4D5FFB1-9A6C-46B9-8651-342D4B82D1E2}" srcId="{9AB45AB4-BA00-446C-AF37-FAB2B93DE69C}" destId="{FD6759CE-3E1A-4DEB-A0E8-0DCF0FE53CF4}" srcOrd="0" destOrd="0" parTransId="{CD88728B-4518-496E-9FCC-5EB86579EFD2}" sibTransId="{4F98F2F6-63B6-4A45-AF4F-48732AF852E7}"/>
    <dgm:cxn modelId="{AABF490D-62D1-4235-A92C-264911A4A414}" type="presOf" srcId="{9AB45AB4-BA00-446C-AF37-FAB2B93DE69C}" destId="{7EACC87A-ECA3-40D9-8E97-D2C74529C899}" srcOrd="0" destOrd="0" presId="urn:microsoft.com/office/officeart/2005/8/layout/process1"/>
    <dgm:cxn modelId="{23985145-7593-431C-8A20-5C9424F27BDB}" type="presOf" srcId="{FD6759CE-3E1A-4DEB-A0E8-0DCF0FE53CF4}" destId="{C50DB21A-865F-49FC-AEC7-767593BB3675}" srcOrd="0" destOrd="0" presId="urn:microsoft.com/office/officeart/2005/8/layout/process1"/>
    <dgm:cxn modelId="{53E704E9-42F7-4779-A3A5-46E94D3DBE21}" type="presParOf" srcId="{7EACC87A-ECA3-40D9-8E97-D2C74529C899}" destId="{C50DB21A-865F-49FC-AEC7-767593BB367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EB82B8-6E62-41E5-8AB2-478EB4622B74}" type="doc">
      <dgm:prSet loTypeId="urn:microsoft.com/office/officeart/2005/8/layout/process1" loCatId="process" qsTypeId="urn:microsoft.com/office/officeart/2005/8/quickstyle/3d3" qsCatId="3D" csTypeId="urn:microsoft.com/office/officeart/2005/8/colors/accent6_4" csCatId="accent6"/>
      <dgm:spPr/>
      <dgm:t>
        <a:bodyPr/>
        <a:lstStyle/>
        <a:p>
          <a:pPr rtl="1"/>
          <a:endParaRPr lang="fa-IR"/>
        </a:p>
      </dgm:t>
    </dgm:pt>
    <dgm:pt modelId="{82F1634C-E292-42C1-A408-AC6B1C0DBB4F}">
      <dgm:prSet/>
      <dgm:spPr/>
      <dgm:t>
        <a:bodyPr/>
        <a:lstStyle/>
        <a:p>
          <a:pPr rtl="1"/>
          <a:r>
            <a:rPr lang="fa-IR" dirty="0" smtClean="0"/>
            <a:t>جایگاه انسان در اسلام</a:t>
          </a:r>
          <a:endParaRPr lang="fa-IR" dirty="0"/>
        </a:p>
      </dgm:t>
    </dgm:pt>
    <dgm:pt modelId="{9C7DB7B8-7D90-442E-AA6D-13AF82C631F5}" type="parTrans" cxnId="{D0F373EB-DDBA-46D2-AFB1-AF77A2D0A73F}">
      <dgm:prSet/>
      <dgm:spPr/>
      <dgm:t>
        <a:bodyPr/>
        <a:lstStyle/>
        <a:p>
          <a:pPr rtl="1"/>
          <a:endParaRPr lang="fa-IR"/>
        </a:p>
      </dgm:t>
    </dgm:pt>
    <dgm:pt modelId="{45F5619D-167E-4D5D-A5EE-F6EEE3702087}" type="sibTrans" cxnId="{D0F373EB-DDBA-46D2-AFB1-AF77A2D0A73F}">
      <dgm:prSet/>
      <dgm:spPr/>
      <dgm:t>
        <a:bodyPr/>
        <a:lstStyle/>
        <a:p>
          <a:pPr rtl="1"/>
          <a:endParaRPr lang="fa-IR"/>
        </a:p>
      </dgm:t>
    </dgm:pt>
    <dgm:pt modelId="{EBE35F3D-C404-40BD-8478-001B53668B61}" type="pres">
      <dgm:prSet presAssocID="{AFEB82B8-6E62-41E5-8AB2-478EB4622B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D37C71C-E843-4502-8C70-72132E23B582}" type="pres">
      <dgm:prSet presAssocID="{82F1634C-E292-42C1-A408-AC6B1C0DBB4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5A28EAB-14F9-4A88-A54A-33BE0AC70117}" type="presOf" srcId="{82F1634C-E292-42C1-A408-AC6B1C0DBB4F}" destId="{CD37C71C-E843-4502-8C70-72132E23B582}" srcOrd="0" destOrd="0" presId="urn:microsoft.com/office/officeart/2005/8/layout/process1"/>
    <dgm:cxn modelId="{30A003F4-F36A-49B8-AB46-8F2C8EF88558}" type="presOf" srcId="{AFEB82B8-6E62-41E5-8AB2-478EB4622B74}" destId="{EBE35F3D-C404-40BD-8478-001B53668B61}" srcOrd="0" destOrd="0" presId="urn:microsoft.com/office/officeart/2005/8/layout/process1"/>
    <dgm:cxn modelId="{D0F373EB-DDBA-46D2-AFB1-AF77A2D0A73F}" srcId="{AFEB82B8-6E62-41E5-8AB2-478EB4622B74}" destId="{82F1634C-E292-42C1-A408-AC6B1C0DBB4F}" srcOrd="0" destOrd="0" parTransId="{9C7DB7B8-7D90-442E-AA6D-13AF82C631F5}" sibTransId="{45F5619D-167E-4D5D-A5EE-F6EEE3702087}"/>
    <dgm:cxn modelId="{737AAD84-E069-4D97-BA58-6E8E84578CB0}" type="presParOf" srcId="{EBE35F3D-C404-40BD-8478-001B53668B61}" destId="{CD37C71C-E843-4502-8C70-72132E23B58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67E331-685E-4A4F-B298-8E94F7F1B23F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pPr rtl="1"/>
          <a:endParaRPr lang="fa-IR"/>
        </a:p>
      </dgm:t>
    </dgm:pt>
    <dgm:pt modelId="{5DC0062B-50D2-4B19-93EF-E59A934EF89F}">
      <dgm:prSet custT="1"/>
      <dgm:spPr/>
      <dgm:t>
        <a:bodyPr/>
        <a:lstStyle/>
        <a:p>
          <a:pPr rtl="1"/>
          <a:r>
            <a:rPr lang="fa-IR" sz="3200" dirty="0" smtClean="0"/>
            <a:t>1 - خلیفه ی خدا </a:t>
          </a:r>
          <a:r>
            <a:rPr lang="fa-IR" sz="2000" dirty="0" smtClean="0"/>
            <a:t>................ ( </a:t>
          </a:r>
          <a:r>
            <a:rPr lang="fa-IR" sz="2000" dirty="0" err="1" smtClean="0"/>
            <a:t>انِّی</a:t>
          </a:r>
          <a:r>
            <a:rPr lang="fa-IR" sz="2000" dirty="0" smtClean="0"/>
            <a:t> </a:t>
          </a:r>
          <a:r>
            <a:rPr lang="fa-IR" sz="2000" dirty="0" err="1" smtClean="0"/>
            <a:t>جاعل</a:t>
          </a:r>
          <a:r>
            <a:rPr lang="fa-IR" sz="2000" dirty="0" smtClean="0"/>
            <a:t> فی </a:t>
          </a:r>
          <a:r>
            <a:rPr lang="fa-IR" sz="2000" dirty="0" err="1" smtClean="0"/>
            <a:t>الارض</a:t>
          </a:r>
          <a:r>
            <a:rPr lang="fa-IR" sz="2000" dirty="0" smtClean="0"/>
            <a:t> </a:t>
          </a:r>
          <a:r>
            <a:rPr lang="fa-IR" sz="2000" dirty="0" err="1" smtClean="0"/>
            <a:t>خلیفة</a:t>
          </a:r>
          <a:r>
            <a:rPr lang="fa-IR" sz="2000" dirty="0" smtClean="0"/>
            <a:t> )</a:t>
          </a:r>
          <a:endParaRPr lang="fa-IR" sz="2000" dirty="0"/>
        </a:p>
      </dgm:t>
    </dgm:pt>
    <dgm:pt modelId="{01177AF7-FFD1-4E41-BD1D-E08177B6254D}" type="parTrans" cxnId="{6A357547-04C2-4347-86DD-D9235A4F4A8A}">
      <dgm:prSet/>
      <dgm:spPr/>
      <dgm:t>
        <a:bodyPr/>
        <a:lstStyle/>
        <a:p>
          <a:pPr rtl="1"/>
          <a:endParaRPr lang="fa-IR"/>
        </a:p>
      </dgm:t>
    </dgm:pt>
    <dgm:pt modelId="{6E997D70-9F82-40B4-9DD7-01D5A667D432}" type="sibTrans" cxnId="{6A357547-04C2-4347-86DD-D9235A4F4A8A}">
      <dgm:prSet/>
      <dgm:spPr/>
      <dgm:t>
        <a:bodyPr/>
        <a:lstStyle/>
        <a:p>
          <a:pPr rtl="1"/>
          <a:endParaRPr lang="fa-IR"/>
        </a:p>
      </dgm:t>
    </dgm:pt>
    <dgm:pt modelId="{D2DE5BD5-E183-4D45-B72C-C7587AA58497}">
      <dgm:prSet custT="1"/>
      <dgm:spPr/>
      <dgm:t>
        <a:bodyPr/>
        <a:lstStyle/>
        <a:p>
          <a:pPr rtl="1"/>
          <a:r>
            <a:rPr lang="fa-IR" sz="3000" dirty="0" smtClean="0"/>
            <a:t>2 - تکریم شده و برتری یافته</a:t>
          </a:r>
          <a:r>
            <a:rPr lang="fa-IR" sz="2800" dirty="0" smtClean="0"/>
            <a:t>...   </a:t>
          </a:r>
          <a:r>
            <a:rPr lang="fa-IR" sz="1800" dirty="0" smtClean="0"/>
            <a:t>( </a:t>
          </a:r>
          <a:r>
            <a:rPr lang="fa-IR" sz="1800" dirty="0" err="1" smtClean="0"/>
            <a:t>لقد</a:t>
          </a:r>
          <a:r>
            <a:rPr lang="fa-IR" sz="1800" dirty="0" smtClean="0"/>
            <a:t>  </a:t>
          </a:r>
          <a:r>
            <a:rPr lang="fa-IR" sz="1800" dirty="0" err="1" smtClean="0"/>
            <a:t>کرمنا</a:t>
          </a:r>
          <a:r>
            <a:rPr lang="fa-IR" sz="1800" dirty="0" smtClean="0"/>
            <a:t> بنی آدم و </a:t>
          </a:r>
          <a:r>
            <a:rPr lang="fa-IR" sz="1800" dirty="0" err="1" smtClean="0"/>
            <a:t>حملناهم</a:t>
          </a:r>
          <a:r>
            <a:rPr lang="fa-IR" sz="1800" dirty="0" smtClean="0"/>
            <a:t> فی </a:t>
          </a:r>
          <a:r>
            <a:rPr lang="fa-IR" sz="1800" dirty="0" err="1" smtClean="0"/>
            <a:t>البر</a:t>
          </a:r>
          <a:r>
            <a:rPr lang="fa-IR" sz="1800" dirty="0" smtClean="0"/>
            <a:t> و </a:t>
          </a:r>
          <a:r>
            <a:rPr lang="fa-IR" sz="1800" dirty="0" err="1" smtClean="0"/>
            <a:t>البحر</a:t>
          </a:r>
          <a:r>
            <a:rPr lang="fa-IR" sz="1800" dirty="0" smtClean="0"/>
            <a:t> و </a:t>
          </a:r>
          <a:r>
            <a:rPr lang="fa-IR" sz="1800" dirty="0" err="1" smtClean="0"/>
            <a:t>رزقناهم</a:t>
          </a:r>
          <a:r>
            <a:rPr lang="fa-IR" sz="1800" dirty="0" smtClean="0"/>
            <a:t> من </a:t>
          </a:r>
          <a:r>
            <a:rPr lang="fa-IR" sz="1800" dirty="0" err="1" smtClean="0"/>
            <a:t>الطیبات</a:t>
          </a:r>
          <a:r>
            <a:rPr lang="fa-IR" sz="1800" dirty="0" smtClean="0"/>
            <a:t> و </a:t>
          </a:r>
          <a:r>
            <a:rPr lang="fa-IR" sz="1800" dirty="0" err="1" smtClean="0"/>
            <a:t>فضلناهم</a:t>
          </a:r>
          <a:r>
            <a:rPr lang="fa-IR" sz="1800" dirty="0" smtClean="0"/>
            <a:t> علی کثیر </a:t>
          </a:r>
          <a:r>
            <a:rPr lang="fa-IR" sz="1800" dirty="0" err="1" smtClean="0"/>
            <a:t>ممن</a:t>
          </a:r>
          <a:r>
            <a:rPr lang="fa-IR" sz="1800" dirty="0" smtClean="0"/>
            <a:t> </a:t>
          </a:r>
          <a:r>
            <a:rPr lang="fa-IR" sz="1800" dirty="0" err="1" smtClean="0"/>
            <a:t>خلقنا</a:t>
          </a:r>
          <a:r>
            <a:rPr lang="fa-IR" sz="1800" dirty="0" smtClean="0"/>
            <a:t> </a:t>
          </a:r>
          <a:r>
            <a:rPr lang="fa-IR" sz="1800" dirty="0" err="1" smtClean="0"/>
            <a:t>تفضیلا</a:t>
          </a:r>
          <a:r>
            <a:rPr lang="fa-IR" sz="1800" dirty="0" smtClean="0"/>
            <a:t> )   </a:t>
          </a:r>
          <a:r>
            <a:rPr lang="fa-IR" sz="1800" dirty="0" err="1" smtClean="0"/>
            <a:t>اسراء</a:t>
          </a:r>
          <a:r>
            <a:rPr lang="fa-IR" sz="1800" dirty="0" smtClean="0"/>
            <a:t>/70</a:t>
          </a:r>
          <a:r>
            <a:rPr lang="fa-IR" sz="2000" dirty="0" smtClean="0"/>
            <a:t> </a:t>
          </a:r>
          <a:endParaRPr lang="fa-IR" sz="2000" dirty="0"/>
        </a:p>
      </dgm:t>
    </dgm:pt>
    <dgm:pt modelId="{5969F1C9-FA1E-4C01-A686-26EC6C8AA2AC}" type="parTrans" cxnId="{91D42009-0A8E-4906-A407-D06E9846F58E}">
      <dgm:prSet/>
      <dgm:spPr/>
      <dgm:t>
        <a:bodyPr/>
        <a:lstStyle/>
        <a:p>
          <a:pPr rtl="1"/>
          <a:endParaRPr lang="fa-IR"/>
        </a:p>
      </dgm:t>
    </dgm:pt>
    <dgm:pt modelId="{2EAE4409-4B78-4DCA-B551-CF12E9ED05EC}" type="sibTrans" cxnId="{91D42009-0A8E-4906-A407-D06E9846F58E}">
      <dgm:prSet/>
      <dgm:spPr/>
      <dgm:t>
        <a:bodyPr/>
        <a:lstStyle/>
        <a:p>
          <a:pPr rtl="1"/>
          <a:endParaRPr lang="fa-IR"/>
        </a:p>
      </dgm:t>
    </dgm:pt>
    <dgm:pt modelId="{5BBF3767-A6E2-4A3E-90B3-26CAABAE3813}">
      <dgm:prSet custT="1"/>
      <dgm:spPr/>
      <dgm:t>
        <a:bodyPr/>
        <a:lstStyle/>
        <a:p>
          <a:pPr rtl="1"/>
          <a:r>
            <a:rPr lang="fa-IR" sz="3200" dirty="0" smtClean="0"/>
            <a:t>3 - احسن </a:t>
          </a:r>
          <a:r>
            <a:rPr lang="fa-IR" sz="3200" dirty="0" err="1" smtClean="0"/>
            <a:t>المخلوقین</a:t>
          </a:r>
          <a:r>
            <a:rPr lang="fa-IR" sz="3200" dirty="0" smtClean="0"/>
            <a:t> </a:t>
          </a:r>
          <a:r>
            <a:rPr lang="fa-IR" sz="2800" dirty="0" smtClean="0"/>
            <a:t>............. </a:t>
          </a:r>
          <a:r>
            <a:rPr lang="fa-IR" sz="2000" dirty="0" smtClean="0"/>
            <a:t>( ... </a:t>
          </a:r>
          <a:r>
            <a:rPr lang="fa-IR" sz="2000" dirty="0" err="1" smtClean="0"/>
            <a:t>فتبارک</a:t>
          </a:r>
          <a:r>
            <a:rPr lang="fa-IR" sz="2000" dirty="0" smtClean="0"/>
            <a:t> الله احسن </a:t>
          </a:r>
          <a:r>
            <a:rPr lang="fa-IR" sz="2000" dirty="0" err="1" smtClean="0"/>
            <a:t>الخالقین</a:t>
          </a:r>
          <a:r>
            <a:rPr lang="fa-IR" sz="2000" dirty="0" smtClean="0"/>
            <a:t> ) </a:t>
          </a:r>
          <a:r>
            <a:rPr lang="fa-IR" sz="2000" dirty="0" err="1" smtClean="0"/>
            <a:t>مؤمنون</a:t>
          </a:r>
          <a:r>
            <a:rPr lang="fa-IR" sz="2000" dirty="0" smtClean="0"/>
            <a:t>/1</a:t>
          </a:r>
          <a:r>
            <a:rPr lang="fa-IR" sz="300" dirty="0" smtClean="0"/>
            <a:t>4</a:t>
          </a:r>
          <a:endParaRPr lang="fa-IR" sz="300" dirty="0"/>
        </a:p>
      </dgm:t>
    </dgm:pt>
    <dgm:pt modelId="{6C7E680D-2EDF-44FE-AC43-E3B8C3C907D3}" type="parTrans" cxnId="{E4A551BA-4C7F-40D4-B800-C0D20025605F}">
      <dgm:prSet/>
      <dgm:spPr/>
      <dgm:t>
        <a:bodyPr/>
        <a:lstStyle/>
        <a:p>
          <a:pPr rtl="1"/>
          <a:endParaRPr lang="fa-IR"/>
        </a:p>
      </dgm:t>
    </dgm:pt>
    <dgm:pt modelId="{BF03B0A4-4EBA-432E-B627-61ED042202B3}" type="sibTrans" cxnId="{E4A551BA-4C7F-40D4-B800-C0D20025605F}">
      <dgm:prSet/>
      <dgm:spPr/>
      <dgm:t>
        <a:bodyPr/>
        <a:lstStyle/>
        <a:p>
          <a:pPr rtl="1"/>
          <a:endParaRPr lang="fa-IR"/>
        </a:p>
      </dgm:t>
    </dgm:pt>
    <dgm:pt modelId="{97C55176-3A8F-4BA6-A61D-E062E662519A}">
      <dgm:prSet custT="1"/>
      <dgm:spPr/>
      <dgm:t>
        <a:bodyPr/>
        <a:lstStyle/>
        <a:p>
          <a:pPr rtl="1"/>
          <a:r>
            <a:rPr lang="fa-IR" sz="3200" dirty="0" smtClean="0"/>
            <a:t>4 - حامل امانت الهی .......... </a:t>
          </a:r>
          <a:r>
            <a:rPr lang="fa-IR" sz="1800" dirty="0" smtClean="0"/>
            <a:t>( </a:t>
          </a:r>
          <a:r>
            <a:rPr lang="fa-IR" sz="1800" dirty="0" err="1" smtClean="0"/>
            <a:t>إنّا</a:t>
          </a:r>
          <a:r>
            <a:rPr lang="fa-IR" sz="1800" dirty="0" smtClean="0"/>
            <a:t> </a:t>
          </a:r>
          <a:r>
            <a:rPr lang="fa-IR" sz="1800" dirty="0" err="1" smtClean="0"/>
            <a:t>عرضنا</a:t>
          </a:r>
          <a:r>
            <a:rPr lang="fa-IR" sz="1800" dirty="0" smtClean="0"/>
            <a:t> </a:t>
          </a:r>
          <a:r>
            <a:rPr lang="fa-IR" sz="1800" dirty="0" err="1" smtClean="0"/>
            <a:t>الامانة</a:t>
          </a:r>
          <a:r>
            <a:rPr lang="fa-IR" sz="1800" dirty="0" smtClean="0"/>
            <a:t> علی </a:t>
          </a:r>
          <a:r>
            <a:rPr lang="fa-IR" sz="1800" dirty="0" err="1" smtClean="0"/>
            <a:t>السماوات</a:t>
          </a:r>
          <a:r>
            <a:rPr lang="fa-IR" sz="1800" dirty="0" smtClean="0"/>
            <a:t> و </a:t>
          </a:r>
          <a:r>
            <a:rPr lang="en-US" sz="1800" dirty="0" smtClean="0"/>
            <a:t> </a:t>
          </a:r>
          <a:r>
            <a:rPr lang="fa-IR" sz="1800" dirty="0" err="1" smtClean="0"/>
            <a:t>الارض</a:t>
          </a:r>
          <a:r>
            <a:rPr lang="fa-IR" sz="1800" dirty="0" smtClean="0"/>
            <a:t> </a:t>
          </a:r>
          <a:r>
            <a:rPr lang="fa-IR" sz="1800" dirty="0" err="1" smtClean="0"/>
            <a:t>فأبین</a:t>
          </a:r>
          <a:r>
            <a:rPr lang="fa-IR" sz="1800" dirty="0" smtClean="0"/>
            <a:t> </a:t>
          </a:r>
          <a:r>
            <a:rPr lang="fa-IR" sz="1800" dirty="0" err="1" smtClean="0"/>
            <a:t>أن</a:t>
          </a:r>
          <a:r>
            <a:rPr lang="fa-IR" sz="1800" dirty="0" smtClean="0"/>
            <a:t> </a:t>
          </a:r>
          <a:r>
            <a:rPr lang="fa-IR" sz="1800" dirty="0" err="1" smtClean="0"/>
            <a:t>یحملها</a:t>
          </a:r>
          <a:r>
            <a:rPr lang="fa-IR" sz="1800" dirty="0" smtClean="0"/>
            <a:t> و </a:t>
          </a:r>
          <a:r>
            <a:rPr lang="fa-IR" sz="1800" dirty="0" err="1" smtClean="0"/>
            <a:t>أشفقن</a:t>
          </a:r>
          <a:r>
            <a:rPr lang="fa-IR" sz="1800" dirty="0" smtClean="0"/>
            <a:t> </a:t>
          </a:r>
          <a:r>
            <a:rPr lang="fa-IR" sz="1800" dirty="0" err="1" smtClean="0"/>
            <a:t>منها</a:t>
          </a:r>
          <a:r>
            <a:rPr lang="fa-IR" sz="1800" dirty="0" smtClean="0"/>
            <a:t> و </a:t>
          </a:r>
          <a:r>
            <a:rPr lang="fa-IR" sz="1800" dirty="0" err="1" smtClean="0"/>
            <a:t>حملها</a:t>
          </a:r>
          <a:r>
            <a:rPr lang="fa-IR" sz="1800" dirty="0" smtClean="0"/>
            <a:t> </a:t>
          </a:r>
          <a:r>
            <a:rPr lang="fa-IR" sz="1800" dirty="0" err="1" smtClean="0"/>
            <a:t>الانسان</a:t>
          </a:r>
          <a:r>
            <a:rPr lang="fa-IR" sz="1800" dirty="0" smtClean="0"/>
            <a:t> ...)   احزاب/ 72</a:t>
          </a:r>
          <a:endParaRPr lang="fa-IR" sz="1800" dirty="0"/>
        </a:p>
      </dgm:t>
    </dgm:pt>
    <dgm:pt modelId="{BB86D222-1FCD-4D83-A4A9-4370882C85C7}" type="parTrans" cxnId="{CC0CCA87-02C1-4568-A9A6-519D72B6A369}">
      <dgm:prSet/>
      <dgm:spPr/>
      <dgm:t>
        <a:bodyPr/>
        <a:lstStyle/>
        <a:p>
          <a:pPr rtl="1"/>
          <a:endParaRPr lang="fa-IR"/>
        </a:p>
      </dgm:t>
    </dgm:pt>
    <dgm:pt modelId="{5C26E19C-7928-4DBF-B27B-2805DDEA8BCB}" type="sibTrans" cxnId="{CC0CCA87-02C1-4568-A9A6-519D72B6A369}">
      <dgm:prSet/>
      <dgm:spPr/>
      <dgm:t>
        <a:bodyPr/>
        <a:lstStyle/>
        <a:p>
          <a:pPr rtl="1"/>
          <a:endParaRPr lang="fa-IR"/>
        </a:p>
      </dgm:t>
    </dgm:pt>
    <dgm:pt modelId="{8A5DB3BD-BD52-46B2-B64D-42CFE65C24F5}">
      <dgm:prSet custT="1"/>
      <dgm:spPr/>
      <dgm:t>
        <a:bodyPr/>
        <a:lstStyle/>
        <a:p>
          <a:pPr rtl="1"/>
          <a:r>
            <a:rPr lang="fa-IR" sz="3600" dirty="0" smtClean="0"/>
            <a:t>5 - </a:t>
          </a:r>
          <a:r>
            <a:rPr lang="fa-IR" sz="3600" dirty="0" err="1" smtClean="0"/>
            <a:t>مسجود</a:t>
          </a:r>
          <a:r>
            <a:rPr lang="fa-IR" sz="3600" dirty="0" smtClean="0"/>
            <a:t> </a:t>
          </a:r>
          <a:r>
            <a:rPr lang="fa-IR" sz="3600" dirty="0" err="1" smtClean="0"/>
            <a:t>ملائکة</a:t>
          </a:r>
          <a:r>
            <a:rPr lang="fa-IR" sz="3600" dirty="0" smtClean="0"/>
            <a:t> .........</a:t>
          </a:r>
          <a:r>
            <a:rPr lang="fa-IR" sz="1800" dirty="0" smtClean="0"/>
            <a:t>( </a:t>
          </a:r>
          <a:r>
            <a:rPr lang="fa-IR" sz="1800" dirty="0" err="1" smtClean="0"/>
            <a:t>فسجدالملائکة</a:t>
          </a:r>
          <a:r>
            <a:rPr lang="fa-IR" sz="1800" dirty="0" smtClean="0"/>
            <a:t> </a:t>
          </a:r>
          <a:r>
            <a:rPr lang="fa-IR" sz="1800" dirty="0" err="1" smtClean="0"/>
            <a:t>کلُّهم</a:t>
          </a:r>
          <a:r>
            <a:rPr lang="fa-IR" sz="1800" dirty="0" smtClean="0"/>
            <a:t> </a:t>
          </a:r>
          <a:r>
            <a:rPr lang="fa-IR" sz="1800" dirty="0" err="1" smtClean="0"/>
            <a:t>أجمعون</a:t>
          </a:r>
          <a:r>
            <a:rPr lang="fa-IR" sz="1800" dirty="0" smtClean="0"/>
            <a:t> ) حجر/30 </a:t>
          </a:r>
          <a:endParaRPr lang="fa-IR" sz="1800" dirty="0"/>
        </a:p>
      </dgm:t>
    </dgm:pt>
    <dgm:pt modelId="{B7014DE8-DCD3-439B-96A9-10D9CD1B325B}" type="parTrans" cxnId="{01FF283C-D182-4F9C-9AA8-6945E36B9FA3}">
      <dgm:prSet/>
      <dgm:spPr/>
      <dgm:t>
        <a:bodyPr/>
        <a:lstStyle/>
        <a:p>
          <a:pPr rtl="1"/>
          <a:endParaRPr lang="fa-IR"/>
        </a:p>
      </dgm:t>
    </dgm:pt>
    <dgm:pt modelId="{CAE856E2-9EB7-47C7-A1D3-1998570E4FE3}" type="sibTrans" cxnId="{01FF283C-D182-4F9C-9AA8-6945E36B9FA3}">
      <dgm:prSet/>
      <dgm:spPr/>
      <dgm:t>
        <a:bodyPr/>
        <a:lstStyle/>
        <a:p>
          <a:pPr rtl="1"/>
          <a:endParaRPr lang="fa-IR"/>
        </a:p>
      </dgm:t>
    </dgm:pt>
    <dgm:pt modelId="{6464D9B1-51BB-4F5C-AE35-4C0E274603E2}">
      <dgm:prSet custT="1"/>
      <dgm:spPr/>
      <dgm:t>
        <a:bodyPr/>
        <a:lstStyle/>
        <a:p>
          <a:pPr rtl="1"/>
          <a:r>
            <a:rPr lang="fa-IR" sz="3200" dirty="0" smtClean="0"/>
            <a:t>و...</a:t>
          </a:r>
          <a:endParaRPr lang="fa-IR" sz="3200" dirty="0"/>
        </a:p>
      </dgm:t>
    </dgm:pt>
    <dgm:pt modelId="{9301A2B2-A48E-40AB-84D7-6D1CAA90E5C2}" type="parTrans" cxnId="{896C0E8F-62D7-4ED1-8CBC-FB543F9A1703}">
      <dgm:prSet/>
      <dgm:spPr/>
      <dgm:t>
        <a:bodyPr/>
        <a:lstStyle/>
        <a:p>
          <a:pPr rtl="1"/>
          <a:endParaRPr lang="fa-IR"/>
        </a:p>
      </dgm:t>
    </dgm:pt>
    <dgm:pt modelId="{EA06F48F-E3D5-4B76-8581-26DB1AD17668}" type="sibTrans" cxnId="{896C0E8F-62D7-4ED1-8CBC-FB543F9A1703}">
      <dgm:prSet/>
      <dgm:spPr/>
      <dgm:t>
        <a:bodyPr/>
        <a:lstStyle/>
        <a:p>
          <a:pPr rtl="1"/>
          <a:endParaRPr lang="fa-IR"/>
        </a:p>
      </dgm:t>
    </dgm:pt>
    <dgm:pt modelId="{C4450721-09E1-4EC2-94F7-E2A57926F446}" type="pres">
      <dgm:prSet presAssocID="{0067E331-685E-4A4F-B298-8E94F7F1B2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CEE703B-CCAA-4A99-AC00-21C2C61CF1A9}" type="pres">
      <dgm:prSet presAssocID="{5DC0062B-50D2-4B19-93EF-E59A934EF89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506E76F-2765-4100-A2AB-83E915BF4A78}" type="pres">
      <dgm:prSet presAssocID="{6E997D70-9F82-40B4-9DD7-01D5A667D432}" presName="spacer" presStyleCnt="0"/>
      <dgm:spPr/>
      <dgm:t>
        <a:bodyPr/>
        <a:lstStyle/>
        <a:p>
          <a:pPr rtl="1"/>
          <a:endParaRPr lang="fa-IR"/>
        </a:p>
      </dgm:t>
    </dgm:pt>
    <dgm:pt modelId="{318B66F4-6C86-4525-AF19-C38A2DE1E5D3}" type="pres">
      <dgm:prSet presAssocID="{D2DE5BD5-E183-4D45-B72C-C7587AA5849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5BA705-2266-49F5-8289-6CEE23257CA4}" type="pres">
      <dgm:prSet presAssocID="{2EAE4409-4B78-4DCA-B551-CF12E9ED05EC}" presName="spacer" presStyleCnt="0"/>
      <dgm:spPr/>
      <dgm:t>
        <a:bodyPr/>
        <a:lstStyle/>
        <a:p>
          <a:pPr rtl="1"/>
          <a:endParaRPr lang="fa-IR"/>
        </a:p>
      </dgm:t>
    </dgm:pt>
    <dgm:pt modelId="{5E58D4DA-623C-4814-8AFE-F68AF958D9D5}" type="pres">
      <dgm:prSet presAssocID="{5BBF3767-A6E2-4A3E-90B3-26CAABAE381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36E6D99-8602-44D8-971B-B044F7112C83}" type="pres">
      <dgm:prSet presAssocID="{BF03B0A4-4EBA-432E-B627-61ED042202B3}" presName="spacer" presStyleCnt="0"/>
      <dgm:spPr/>
      <dgm:t>
        <a:bodyPr/>
        <a:lstStyle/>
        <a:p>
          <a:pPr rtl="1"/>
          <a:endParaRPr lang="fa-IR"/>
        </a:p>
      </dgm:t>
    </dgm:pt>
    <dgm:pt modelId="{ACE65068-706B-43C7-BE94-3E328FF9F875}" type="pres">
      <dgm:prSet presAssocID="{97C55176-3A8F-4BA6-A61D-E062E662519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153061C-4573-4581-809A-A059FF5F0029}" type="pres">
      <dgm:prSet presAssocID="{5C26E19C-7928-4DBF-B27B-2805DDEA8BCB}" presName="spacer" presStyleCnt="0"/>
      <dgm:spPr/>
      <dgm:t>
        <a:bodyPr/>
        <a:lstStyle/>
        <a:p>
          <a:pPr rtl="1"/>
          <a:endParaRPr lang="fa-IR"/>
        </a:p>
      </dgm:t>
    </dgm:pt>
    <dgm:pt modelId="{65F557C4-A7DE-41CC-B7C8-20DBD796BFF8}" type="pres">
      <dgm:prSet presAssocID="{8A5DB3BD-BD52-46B2-B64D-42CFE65C24F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CFDB211-711E-4990-99CB-EA7E9FC89B86}" type="pres">
      <dgm:prSet presAssocID="{CAE856E2-9EB7-47C7-A1D3-1998570E4FE3}" presName="spacer" presStyleCnt="0"/>
      <dgm:spPr/>
      <dgm:t>
        <a:bodyPr/>
        <a:lstStyle/>
        <a:p>
          <a:pPr rtl="1"/>
          <a:endParaRPr lang="fa-IR"/>
        </a:p>
      </dgm:t>
    </dgm:pt>
    <dgm:pt modelId="{408C0E9E-BB12-43FB-904F-F1FC472285F7}" type="pres">
      <dgm:prSet presAssocID="{6464D9B1-51BB-4F5C-AE35-4C0E274603E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1FF283C-D182-4F9C-9AA8-6945E36B9FA3}" srcId="{0067E331-685E-4A4F-B298-8E94F7F1B23F}" destId="{8A5DB3BD-BD52-46B2-B64D-42CFE65C24F5}" srcOrd="4" destOrd="0" parTransId="{B7014DE8-DCD3-439B-96A9-10D9CD1B325B}" sibTransId="{CAE856E2-9EB7-47C7-A1D3-1998570E4FE3}"/>
    <dgm:cxn modelId="{86D523A6-AFE2-4D8E-B9AA-0AE3696F69D7}" type="presOf" srcId="{0067E331-685E-4A4F-B298-8E94F7F1B23F}" destId="{C4450721-09E1-4EC2-94F7-E2A57926F446}" srcOrd="0" destOrd="0" presId="urn:microsoft.com/office/officeart/2005/8/layout/vList2"/>
    <dgm:cxn modelId="{896C0E8F-62D7-4ED1-8CBC-FB543F9A1703}" srcId="{0067E331-685E-4A4F-B298-8E94F7F1B23F}" destId="{6464D9B1-51BB-4F5C-AE35-4C0E274603E2}" srcOrd="5" destOrd="0" parTransId="{9301A2B2-A48E-40AB-84D7-6D1CAA90E5C2}" sibTransId="{EA06F48F-E3D5-4B76-8581-26DB1AD17668}"/>
    <dgm:cxn modelId="{52248716-AE31-4417-84A5-4308BC076E8B}" type="presOf" srcId="{5DC0062B-50D2-4B19-93EF-E59A934EF89F}" destId="{BCEE703B-CCAA-4A99-AC00-21C2C61CF1A9}" srcOrd="0" destOrd="0" presId="urn:microsoft.com/office/officeart/2005/8/layout/vList2"/>
    <dgm:cxn modelId="{A5581C07-B47D-4405-85B8-ADF4D7BAD578}" type="presOf" srcId="{5BBF3767-A6E2-4A3E-90B3-26CAABAE3813}" destId="{5E58D4DA-623C-4814-8AFE-F68AF958D9D5}" srcOrd="0" destOrd="0" presId="urn:microsoft.com/office/officeart/2005/8/layout/vList2"/>
    <dgm:cxn modelId="{6A357547-04C2-4347-86DD-D9235A4F4A8A}" srcId="{0067E331-685E-4A4F-B298-8E94F7F1B23F}" destId="{5DC0062B-50D2-4B19-93EF-E59A934EF89F}" srcOrd="0" destOrd="0" parTransId="{01177AF7-FFD1-4E41-BD1D-E08177B6254D}" sibTransId="{6E997D70-9F82-40B4-9DD7-01D5A667D432}"/>
    <dgm:cxn modelId="{91D42009-0A8E-4906-A407-D06E9846F58E}" srcId="{0067E331-685E-4A4F-B298-8E94F7F1B23F}" destId="{D2DE5BD5-E183-4D45-B72C-C7587AA58497}" srcOrd="1" destOrd="0" parTransId="{5969F1C9-FA1E-4C01-A686-26EC6C8AA2AC}" sibTransId="{2EAE4409-4B78-4DCA-B551-CF12E9ED05EC}"/>
    <dgm:cxn modelId="{E4A551BA-4C7F-40D4-B800-C0D20025605F}" srcId="{0067E331-685E-4A4F-B298-8E94F7F1B23F}" destId="{5BBF3767-A6E2-4A3E-90B3-26CAABAE3813}" srcOrd="2" destOrd="0" parTransId="{6C7E680D-2EDF-44FE-AC43-E3B8C3C907D3}" sibTransId="{BF03B0A4-4EBA-432E-B627-61ED042202B3}"/>
    <dgm:cxn modelId="{9C34D9A4-F12B-453D-9BC7-95E3ECFAB806}" type="presOf" srcId="{6464D9B1-51BB-4F5C-AE35-4C0E274603E2}" destId="{408C0E9E-BB12-43FB-904F-F1FC472285F7}" srcOrd="0" destOrd="0" presId="urn:microsoft.com/office/officeart/2005/8/layout/vList2"/>
    <dgm:cxn modelId="{DBB4EA9A-1D4B-4EF8-8A10-5476AFCA8132}" type="presOf" srcId="{D2DE5BD5-E183-4D45-B72C-C7587AA58497}" destId="{318B66F4-6C86-4525-AF19-C38A2DE1E5D3}" srcOrd="0" destOrd="0" presId="urn:microsoft.com/office/officeart/2005/8/layout/vList2"/>
    <dgm:cxn modelId="{E1F01A15-3A53-4EC2-8004-DF29F4805783}" type="presOf" srcId="{97C55176-3A8F-4BA6-A61D-E062E662519A}" destId="{ACE65068-706B-43C7-BE94-3E328FF9F875}" srcOrd="0" destOrd="0" presId="urn:microsoft.com/office/officeart/2005/8/layout/vList2"/>
    <dgm:cxn modelId="{CC0CCA87-02C1-4568-A9A6-519D72B6A369}" srcId="{0067E331-685E-4A4F-B298-8E94F7F1B23F}" destId="{97C55176-3A8F-4BA6-A61D-E062E662519A}" srcOrd="3" destOrd="0" parTransId="{BB86D222-1FCD-4D83-A4A9-4370882C85C7}" sibTransId="{5C26E19C-7928-4DBF-B27B-2805DDEA8BCB}"/>
    <dgm:cxn modelId="{26A75CA3-81A9-4341-927E-345C05E99A4A}" type="presOf" srcId="{8A5DB3BD-BD52-46B2-B64D-42CFE65C24F5}" destId="{65F557C4-A7DE-41CC-B7C8-20DBD796BFF8}" srcOrd="0" destOrd="0" presId="urn:microsoft.com/office/officeart/2005/8/layout/vList2"/>
    <dgm:cxn modelId="{3FED44F8-4708-4911-9FEA-B5074719B8FD}" type="presParOf" srcId="{C4450721-09E1-4EC2-94F7-E2A57926F446}" destId="{BCEE703B-CCAA-4A99-AC00-21C2C61CF1A9}" srcOrd="0" destOrd="0" presId="urn:microsoft.com/office/officeart/2005/8/layout/vList2"/>
    <dgm:cxn modelId="{C7A68924-345C-463B-92A2-506CA4CBF53E}" type="presParOf" srcId="{C4450721-09E1-4EC2-94F7-E2A57926F446}" destId="{0506E76F-2765-4100-A2AB-83E915BF4A78}" srcOrd="1" destOrd="0" presId="urn:microsoft.com/office/officeart/2005/8/layout/vList2"/>
    <dgm:cxn modelId="{5A9C0DDE-0492-4224-9C40-DB9B2C7E3CF4}" type="presParOf" srcId="{C4450721-09E1-4EC2-94F7-E2A57926F446}" destId="{318B66F4-6C86-4525-AF19-C38A2DE1E5D3}" srcOrd="2" destOrd="0" presId="urn:microsoft.com/office/officeart/2005/8/layout/vList2"/>
    <dgm:cxn modelId="{D18D47B9-B9F6-4CB2-9726-B5CFA8E9981B}" type="presParOf" srcId="{C4450721-09E1-4EC2-94F7-E2A57926F446}" destId="{5F5BA705-2266-49F5-8289-6CEE23257CA4}" srcOrd="3" destOrd="0" presId="urn:microsoft.com/office/officeart/2005/8/layout/vList2"/>
    <dgm:cxn modelId="{31D5D6B5-0392-4938-80B3-4D4FC6F85A46}" type="presParOf" srcId="{C4450721-09E1-4EC2-94F7-E2A57926F446}" destId="{5E58D4DA-623C-4814-8AFE-F68AF958D9D5}" srcOrd="4" destOrd="0" presId="urn:microsoft.com/office/officeart/2005/8/layout/vList2"/>
    <dgm:cxn modelId="{972B6AD4-59F9-4862-8D35-3E635F23C8EF}" type="presParOf" srcId="{C4450721-09E1-4EC2-94F7-E2A57926F446}" destId="{236E6D99-8602-44D8-971B-B044F7112C83}" srcOrd="5" destOrd="0" presId="urn:microsoft.com/office/officeart/2005/8/layout/vList2"/>
    <dgm:cxn modelId="{5ABC48F6-3EDD-41B1-AFD5-A4A5BA883CD9}" type="presParOf" srcId="{C4450721-09E1-4EC2-94F7-E2A57926F446}" destId="{ACE65068-706B-43C7-BE94-3E328FF9F875}" srcOrd="6" destOrd="0" presId="urn:microsoft.com/office/officeart/2005/8/layout/vList2"/>
    <dgm:cxn modelId="{20FDCEE4-8789-449E-97B3-6CCF99B10F15}" type="presParOf" srcId="{C4450721-09E1-4EC2-94F7-E2A57926F446}" destId="{6153061C-4573-4581-809A-A059FF5F0029}" srcOrd="7" destOrd="0" presId="urn:microsoft.com/office/officeart/2005/8/layout/vList2"/>
    <dgm:cxn modelId="{7C336081-DC36-4808-8258-6004FF763327}" type="presParOf" srcId="{C4450721-09E1-4EC2-94F7-E2A57926F446}" destId="{65F557C4-A7DE-41CC-B7C8-20DBD796BFF8}" srcOrd="8" destOrd="0" presId="urn:microsoft.com/office/officeart/2005/8/layout/vList2"/>
    <dgm:cxn modelId="{DD89A8A8-A775-4B2C-84C8-0AA34102D785}" type="presParOf" srcId="{C4450721-09E1-4EC2-94F7-E2A57926F446}" destId="{ACFDB211-711E-4990-99CB-EA7E9FC89B86}" srcOrd="9" destOrd="0" presId="urn:microsoft.com/office/officeart/2005/8/layout/vList2"/>
    <dgm:cxn modelId="{E54DC24A-D28E-4E68-96AB-860FF3E1C25B}" type="presParOf" srcId="{C4450721-09E1-4EC2-94F7-E2A57926F446}" destId="{408C0E9E-BB12-43FB-904F-F1FC472285F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9A27DF-09D2-406D-B5AE-106DC77C71E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7D950F36-6100-4915-B315-411310F712A8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w="57150">
          <a:solidFill>
            <a:srgbClr val="C00000"/>
          </a:solidFill>
        </a:ln>
      </dgm:spPr>
      <dgm:t>
        <a:bodyPr/>
        <a:lstStyle/>
        <a:p>
          <a:pPr rtl="1"/>
          <a:r>
            <a:rPr lang="fa-IR" sz="4800" dirty="0" smtClean="0"/>
            <a:t>نقاط ضعف انسان</a:t>
          </a:r>
          <a:endParaRPr lang="fa-IR" sz="4800" dirty="0"/>
        </a:p>
      </dgm:t>
    </dgm:pt>
    <dgm:pt modelId="{E5F06200-59B4-444D-87D0-B71E66CD788B}" type="parTrans" cxnId="{DA2D05CE-4BE4-4830-875F-48DCC029CBAC}">
      <dgm:prSet/>
      <dgm:spPr/>
      <dgm:t>
        <a:bodyPr/>
        <a:lstStyle/>
        <a:p>
          <a:pPr rtl="1"/>
          <a:endParaRPr lang="fa-IR"/>
        </a:p>
      </dgm:t>
    </dgm:pt>
    <dgm:pt modelId="{F53C2669-E9DD-4FD9-BDF2-8F464E111F7F}" type="sibTrans" cxnId="{DA2D05CE-4BE4-4830-875F-48DCC029CBAC}">
      <dgm:prSet/>
      <dgm:spPr/>
      <dgm:t>
        <a:bodyPr/>
        <a:lstStyle/>
        <a:p>
          <a:pPr rtl="1"/>
          <a:endParaRPr lang="fa-IR"/>
        </a:p>
      </dgm:t>
    </dgm:pt>
    <dgm:pt modelId="{8FE0C298-41F2-4115-82C0-18631417FA6C}" type="pres">
      <dgm:prSet presAssocID="{649A27DF-09D2-406D-B5AE-106DC77C71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6677D4B9-B036-4E74-B0EF-75F4B4E33DA3}" type="pres">
      <dgm:prSet presAssocID="{7D950F36-6100-4915-B315-411310F712A8}" presName="linNode" presStyleCnt="0"/>
      <dgm:spPr/>
    </dgm:pt>
    <dgm:pt modelId="{95407185-2441-41BD-ABA3-D6A5DDD3BA7B}" type="pres">
      <dgm:prSet presAssocID="{7D950F36-6100-4915-B315-411310F712A8}" presName="parentText" presStyleLbl="node1" presStyleIdx="0" presStyleCnt="1" custScaleX="275390" custScaleY="90850" custLinFactNeighborX="-7581" custLinFactNeighborY="83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A2D05CE-4BE4-4830-875F-48DCC029CBAC}" srcId="{649A27DF-09D2-406D-B5AE-106DC77C71EE}" destId="{7D950F36-6100-4915-B315-411310F712A8}" srcOrd="0" destOrd="0" parTransId="{E5F06200-59B4-444D-87D0-B71E66CD788B}" sibTransId="{F53C2669-E9DD-4FD9-BDF2-8F464E111F7F}"/>
    <dgm:cxn modelId="{256E84F1-4DC6-4FA6-957F-996DA6469FCF}" type="presOf" srcId="{7D950F36-6100-4915-B315-411310F712A8}" destId="{95407185-2441-41BD-ABA3-D6A5DDD3BA7B}" srcOrd="0" destOrd="0" presId="urn:microsoft.com/office/officeart/2005/8/layout/vList5"/>
    <dgm:cxn modelId="{CFBC5E3C-A0D9-4114-AC1E-27E1781F77E8}" type="presOf" srcId="{649A27DF-09D2-406D-B5AE-106DC77C71EE}" destId="{8FE0C298-41F2-4115-82C0-18631417FA6C}" srcOrd="0" destOrd="0" presId="urn:microsoft.com/office/officeart/2005/8/layout/vList5"/>
    <dgm:cxn modelId="{7AFB7518-C161-4911-86BC-0E0F9F24E7BA}" type="presParOf" srcId="{8FE0C298-41F2-4115-82C0-18631417FA6C}" destId="{6677D4B9-B036-4E74-B0EF-75F4B4E33DA3}" srcOrd="0" destOrd="0" presId="urn:microsoft.com/office/officeart/2005/8/layout/vList5"/>
    <dgm:cxn modelId="{8917E38B-FACC-4817-98F4-F4A301FAA61B}" type="presParOf" srcId="{6677D4B9-B036-4E74-B0EF-75F4B4E33DA3}" destId="{95407185-2441-41BD-ABA3-D6A5DDD3BA7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A103D2-9A6B-4EC7-8935-BCFF97DEB8EE}" type="doc">
      <dgm:prSet loTypeId="urn:microsoft.com/office/officeart/2008/layout/AlternatingHexagon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7CEF6C41-DCCD-4857-95A2-4AF41C20B4B6}">
      <dgm:prSet phldrT="[متن]" custT="1"/>
      <dgm:spPr>
        <a:solidFill>
          <a:srgbClr val="0070C0"/>
        </a:solidFill>
      </dgm:spPr>
      <dgm:t>
        <a:bodyPr/>
        <a:lstStyle/>
        <a:p>
          <a:pPr rtl="1"/>
          <a:r>
            <a:rPr lang="fa-IR" sz="2600" dirty="0" err="1" smtClean="0"/>
            <a:t>ضعیفاً</a:t>
          </a:r>
          <a:endParaRPr lang="fa-IR" sz="2600" dirty="0"/>
        </a:p>
      </dgm:t>
    </dgm:pt>
    <dgm:pt modelId="{C949B4D6-6A30-4EDD-9F5E-A7CC0F4A8A69}" type="parTrans" cxnId="{06BECEEB-A863-404B-A9B0-75EFBCBD761E}">
      <dgm:prSet/>
      <dgm:spPr/>
      <dgm:t>
        <a:bodyPr/>
        <a:lstStyle/>
        <a:p>
          <a:pPr rtl="1"/>
          <a:endParaRPr lang="fa-IR"/>
        </a:p>
      </dgm:t>
    </dgm:pt>
    <dgm:pt modelId="{D25E23AA-5610-488A-9970-37445558BC0D}" type="sibTrans" cxnId="{06BECEEB-A863-404B-A9B0-75EFBCBD761E}">
      <dgm:prSet/>
      <dgm:spPr>
        <a:solidFill>
          <a:srgbClr val="0070C0"/>
        </a:solidFill>
      </dgm:spPr>
      <dgm:t>
        <a:bodyPr/>
        <a:lstStyle/>
        <a:p>
          <a:pPr rtl="1"/>
          <a:r>
            <a:rPr lang="fa-IR" dirty="0" err="1" smtClean="0"/>
            <a:t>قتورا</a:t>
          </a:r>
          <a:endParaRPr lang="fa-IR" dirty="0"/>
        </a:p>
      </dgm:t>
    </dgm:pt>
    <dgm:pt modelId="{CC2BFAE9-103F-4BB7-861B-0E680C02C3EB}">
      <dgm:prSet phldrT="[متن]" custT="1"/>
      <dgm:spPr>
        <a:solidFill>
          <a:srgbClr val="0070C0"/>
        </a:solidFill>
      </dgm:spPr>
      <dgm:t>
        <a:bodyPr/>
        <a:lstStyle/>
        <a:p>
          <a:pPr rtl="1"/>
          <a:r>
            <a:rPr lang="fa-IR" sz="2800" dirty="0" err="1" smtClean="0"/>
            <a:t>لظلوم</a:t>
          </a:r>
          <a:r>
            <a:rPr lang="fa-IR" sz="2000" dirty="0" smtClean="0"/>
            <a:t> </a:t>
          </a:r>
          <a:r>
            <a:rPr lang="fa-IR" sz="2800" dirty="0" smtClean="0"/>
            <a:t>کفّار</a:t>
          </a:r>
          <a:endParaRPr lang="fa-IR" sz="2800" dirty="0"/>
        </a:p>
      </dgm:t>
    </dgm:pt>
    <dgm:pt modelId="{FCF1F102-B765-4F4D-9C24-38C9D1168AC2}" type="parTrans" cxnId="{FEE7D95A-EC54-44B3-BDDC-615F6B7583F6}">
      <dgm:prSet/>
      <dgm:spPr/>
      <dgm:t>
        <a:bodyPr/>
        <a:lstStyle/>
        <a:p>
          <a:pPr rtl="1"/>
          <a:endParaRPr lang="fa-IR"/>
        </a:p>
      </dgm:t>
    </dgm:pt>
    <dgm:pt modelId="{004BD929-A0C3-4A5F-96B7-BC417D79D0B3}" type="sibTrans" cxnId="{FEE7D95A-EC54-44B3-BDDC-615F6B7583F6}">
      <dgm:prSet/>
      <dgm:spPr>
        <a:solidFill>
          <a:srgbClr val="0070C0"/>
        </a:solidFill>
      </dgm:spPr>
      <dgm:t>
        <a:bodyPr/>
        <a:lstStyle/>
        <a:p>
          <a:pPr rtl="1"/>
          <a:r>
            <a:rPr lang="fa-IR" dirty="0" err="1" smtClean="0"/>
            <a:t>عجولاً</a:t>
          </a:r>
          <a:endParaRPr lang="fa-IR" dirty="0"/>
        </a:p>
      </dgm:t>
    </dgm:pt>
    <dgm:pt modelId="{1DA8E45E-70C1-472D-809F-F22D409BA664}">
      <dgm:prSet phldrT="[متن]"/>
      <dgm:spPr/>
      <dgm:t>
        <a:bodyPr/>
        <a:lstStyle/>
        <a:p>
          <a:pPr rtl="1"/>
          <a:endParaRPr lang="fa-IR" dirty="0"/>
        </a:p>
      </dgm:t>
    </dgm:pt>
    <dgm:pt modelId="{70788B13-635A-4305-A6EB-14AAA25E71FC}" type="parTrans" cxnId="{2F571834-7833-43F2-958B-2107D38CFE10}">
      <dgm:prSet/>
      <dgm:spPr/>
      <dgm:t>
        <a:bodyPr/>
        <a:lstStyle/>
        <a:p>
          <a:pPr rtl="1"/>
          <a:endParaRPr lang="fa-IR"/>
        </a:p>
      </dgm:t>
    </dgm:pt>
    <dgm:pt modelId="{16F41FAB-CAA1-4F54-89A5-97FC42AF00DD}" type="sibTrans" cxnId="{2F571834-7833-43F2-958B-2107D38CFE10}">
      <dgm:prSet/>
      <dgm:spPr/>
      <dgm:t>
        <a:bodyPr/>
        <a:lstStyle/>
        <a:p>
          <a:pPr rtl="1"/>
          <a:endParaRPr lang="fa-IR"/>
        </a:p>
      </dgm:t>
    </dgm:pt>
    <dgm:pt modelId="{9A896C2C-62AA-49D0-9B5A-855A17BDB5B1}">
      <dgm:prSet phldrT="[متن]" custT="1"/>
      <dgm:spPr>
        <a:solidFill>
          <a:srgbClr val="0070C0"/>
        </a:solidFill>
      </dgm:spPr>
      <dgm:t>
        <a:bodyPr/>
        <a:lstStyle/>
        <a:p>
          <a:pPr rtl="1"/>
          <a:r>
            <a:rPr lang="fa-IR" sz="2800" dirty="0" err="1" smtClean="0"/>
            <a:t>ظلوما</a:t>
          </a:r>
          <a:r>
            <a:rPr lang="fa-IR" sz="2800" dirty="0" smtClean="0"/>
            <a:t> </a:t>
          </a:r>
          <a:r>
            <a:rPr lang="fa-IR" sz="2800" dirty="0" err="1" smtClean="0"/>
            <a:t>جهولا</a:t>
          </a:r>
          <a:endParaRPr lang="fa-IR" sz="2800" dirty="0"/>
        </a:p>
      </dgm:t>
    </dgm:pt>
    <dgm:pt modelId="{64257C71-546A-4901-9040-5AB8EC18A933}" type="parTrans" cxnId="{DB73DB8B-9F5E-4037-A47C-FA94F942CB82}">
      <dgm:prSet/>
      <dgm:spPr/>
      <dgm:t>
        <a:bodyPr/>
        <a:lstStyle/>
        <a:p>
          <a:pPr rtl="1"/>
          <a:endParaRPr lang="fa-IR"/>
        </a:p>
      </dgm:t>
    </dgm:pt>
    <dgm:pt modelId="{2F1996C7-337E-4EF6-8DCE-2B51E005F4A3}" type="sibTrans" cxnId="{DB73DB8B-9F5E-4037-A47C-FA94F942CB82}">
      <dgm:prSet/>
      <dgm:spPr>
        <a:solidFill>
          <a:srgbClr val="0070C0"/>
        </a:solidFill>
      </dgm:spPr>
      <dgm:t>
        <a:bodyPr/>
        <a:lstStyle/>
        <a:p>
          <a:pPr rtl="1"/>
          <a:r>
            <a:rPr lang="fa-IR" dirty="0" err="1" smtClean="0"/>
            <a:t>لکفور</a:t>
          </a:r>
          <a:r>
            <a:rPr lang="fa-IR" dirty="0" smtClean="0"/>
            <a:t> مبین</a:t>
          </a:r>
          <a:endParaRPr lang="fa-IR" dirty="0"/>
        </a:p>
      </dgm:t>
    </dgm:pt>
    <dgm:pt modelId="{4193209F-36FA-4CC4-8B33-DE8974AEFE53}">
      <dgm:prSet phldrT="[متن]"/>
      <dgm:spPr/>
      <dgm:t>
        <a:bodyPr/>
        <a:lstStyle/>
        <a:p>
          <a:pPr rtl="1"/>
          <a:endParaRPr lang="fa-IR" dirty="0"/>
        </a:p>
      </dgm:t>
    </dgm:pt>
    <dgm:pt modelId="{575914B5-5014-4292-A4D4-5999F294C9B3}" type="parTrans" cxnId="{5200939E-940D-42A2-AEFC-25D9D165F2E5}">
      <dgm:prSet/>
      <dgm:spPr/>
      <dgm:t>
        <a:bodyPr/>
        <a:lstStyle/>
        <a:p>
          <a:pPr rtl="1"/>
          <a:endParaRPr lang="fa-IR"/>
        </a:p>
      </dgm:t>
    </dgm:pt>
    <dgm:pt modelId="{84E58CA6-D273-4F1E-BD60-FDE20D497AB3}" type="sibTrans" cxnId="{5200939E-940D-42A2-AEFC-25D9D165F2E5}">
      <dgm:prSet/>
      <dgm:spPr/>
      <dgm:t>
        <a:bodyPr/>
        <a:lstStyle/>
        <a:p>
          <a:pPr rtl="1"/>
          <a:endParaRPr lang="fa-IR"/>
        </a:p>
      </dgm:t>
    </dgm:pt>
    <dgm:pt modelId="{54DFFCA6-2EC1-4BB4-ABC1-429BFCA7B28A}">
      <dgm:prSet phldrT="[متن]"/>
      <dgm:spPr/>
      <dgm:t>
        <a:bodyPr/>
        <a:lstStyle/>
        <a:p>
          <a:pPr rtl="1"/>
          <a:endParaRPr lang="fa-IR" dirty="0"/>
        </a:p>
      </dgm:t>
    </dgm:pt>
    <dgm:pt modelId="{DB7FC7FF-D352-419E-9880-C68AECA756DC}" type="parTrans" cxnId="{42DDED2D-C350-46CA-B07F-B73178EAB497}">
      <dgm:prSet/>
      <dgm:spPr/>
      <dgm:t>
        <a:bodyPr/>
        <a:lstStyle/>
        <a:p>
          <a:pPr rtl="1"/>
          <a:endParaRPr lang="fa-IR"/>
        </a:p>
      </dgm:t>
    </dgm:pt>
    <dgm:pt modelId="{1B2AF6CC-DC73-484C-9F8B-7784058BCDCD}" type="sibTrans" cxnId="{42DDED2D-C350-46CA-B07F-B73178EAB497}">
      <dgm:prSet/>
      <dgm:spPr/>
      <dgm:t>
        <a:bodyPr/>
        <a:lstStyle/>
        <a:p>
          <a:pPr rtl="1"/>
          <a:endParaRPr lang="fa-IR"/>
        </a:p>
      </dgm:t>
    </dgm:pt>
    <dgm:pt modelId="{56D75C29-84DE-44B2-89C0-74D62C484E34}">
      <dgm:prSet phldrT="[متن]"/>
      <dgm:spPr/>
      <dgm:t>
        <a:bodyPr/>
        <a:lstStyle/>
        <a:p>
          <a:pPr rtl="1"/>
          <a:endParaRPr lang="fa-IR" dirty="0"/>
        </a:p>
      </dgm:t>
    </dgm:pt>
    <dgm:pt modelId="{BEB053E7-2157-4103-9E91-89151A770C13}" type="parTrans" cxnId="{C6F1EBF1-8FB4-4C6E-B247-DCD4F0C23C06}">
      <dgm:prSet/>
      <dgm:spPr/>
      <dgm:t>
        <a:bodyPr/>
        <a:lstStyle/>
        <a:p>
          <a:pPr rtl="1"/>
          <a:endParaRPr lang="fa-IR"/>
        </a:p>
      </dgm:t>
    </dgm:pt>
    <dgm:pt modelId="{0D3C9BD4-5AC4-476E-A480-51CEADFCE78F}" type="sibTrans" cxnId="{C6F1EBF1-8FB4-4C6E-B247-DCD4F0C23C06}">
      <dgm:prSet/>
      <dgm:spPr/>
      <dgm:t>
        <a:bodyPr/>
        <a:lstStyle/>
        <a:p>
          <a:pPr rtl="1"/>
          <a:endParaRPr lang="fa-IR"/>
        </a:p>
      </dgm:t>
    </dgm:pt>
    <dgm:pt modelId="{F1514912-1BF4-44D3-9BF5-B5037E862AED}">
      <dgm:prSet phldrT="[متن]" custT="1"/>
      <dgm:spPr>
        <a:solidFill>
          <a:srgbClr val="0070C0"/>
        </a:solidFill>
      </dgm:spPr>
      <dgm:t>
        <a:bodyPr/>
        <a:lstStyle/>
        <a:p>
          <a:pPr rtl="1"/>
          <a:r>
            <a:rPr lang="fa-IR" sz="2800" dirty="0" smtClean="0"/>
            <a:t>اکثر شیئ </a:t>
          </a:r>
          <a:r>
            <a:rPr lang="fa-IR" sz="2800" dirty="0" err="1" smtClean="0"/>
            <a:t>جدلا</a:t>
          </a:r>
          <a:endParaRPr lang="fa-IR" sz="2800" dirty="0"/>
        </a:p>
      </dgm:t>
    </dgm:pt>
    <dgm:pt modelId="{5A6E5103-354A-4311-8329-B16A476087E3}" type="parTrans" cxnId="{E68016AA-4AEC-403B-B0E0-126C86898073}">
      <dgm:prSet/>
      <dgm:spPr/>
      <dgm:t>
        <a:bodyPr/>
        <a:lstStyle/>
        <a:p>
          <a:pPr rtl="1"/>
          <a:endParaRPr lang="fa-IR"/>
        </a:p>
      </dgm:t>
    </dgm:pt>
    <dgm:pt modelId="{F6DA95F8-294A-4956-88C4-9724C253BB78}" type="sibTrans" cxnId="{E68016AA-4AEC-403B-B0E0-126C86898073}">
      <dgm:prSet custT="1"/>
      <dgm:spPr>
        <a:solidFill>
          <a:srgbClr val="0070C0"/>
        </a:solidFill>
      </dgm:spPr>
      <dgm:t>
        <a:bodyPr/>
        <a:lstStyle/>
        <a:p>
          <a:pPr rtl="1"/>
          <a:r>
            <a:rPr lang="fa-IR" sz="2400" dirty="0" err="1" smtClean="0"/>
            <a:t>هَلُوعاً</a:t>
          </a:r>
          <a:r>
            <a:rPr lang="fa-IR" sz="2400" dirty="0" smtClean="0"/>
            <a:t>. </a:t>
          </a:r>
          <a:r>
            <a:rPr lang="fa-IR" sz="2400" dirty="0" err="1" smtClean="0"/>
            <a:t>جَزوعاً</a:t>
          </a:r>
          <a:r>
            <a:rPr lang="fa-IR" sz="2400" dirty="0" smtClean="0"/>
            <a:t>  </a:t>
          </a:r>
          <a:r>
            <a:rPr lang="fa-IR" sz="2400" dirty="0" err="1" smtClean="0"/>
            <a:t>منوعا</a:t>
          </a:r>
          <a:endParaRPr lang="fa-IR" sz="2000" dirty="0"/>
        </a:p>
      </dgm:t>
    </dgm:pt>
    <dgm:pt modelId="{9673DA63-7413-4E9F-8636-C511110EC98F}">
      <dgm:prSet phldrT="[متن]" custT="1"/>
      <dgm:spPr>
        <a:solidFill>
          <a:srgbClr val="0070C0"/>
        </a:solidFill>
      </dgm:spPr>
      <dgm:t>
        <a:bodyPr/>
        <a:lstStyle/>
        <a:p>
          <a:pPr rtl="1"/>
          <a:r>
            <a:rPr lang="fa-IR" sz="2500" dirty="0" err="1" smtClean="0"/>
            <a:t>لیطغی</a:t>
          </a:r>
          <a:endParaRPr lang="fa-IR" sz="2500" dirty="0"/>
        </a:p>
      </dgm:t>
    </dgm:pt>
    <dgm:pt modelId="{762CB95A-7054-4546-A989-452C936E51D0}" type="parTrans" cxnId="{7CF180BE-C298-4469-9AA0-53CC5A634032}">
      <dgm:prSet/>
      <dgm:spPr/>
      <dgm:t>
        <a:bodyPr/>
        <a:lstStyle/>
        <a:p>
          <a:pPr rtl="1"/>
          <a:endParaRPr lang="fa-IR"/>
        </a:p>
      </dgm:t>
    </dgm:pt>
    <dgm:pt modelId="{0F5FAB4B-3FD2-4B46-966A-E498371E8B15}" type="sibTrans" cxnId="{7CF180BE-C298-4469-9AA0-53CC5A634032}">
      <dgm:prSet/>
      <dgm:spPr>
        <a:solidFill>
          <a:srgbClr val="0070C0"/>
        </a:solidFill>
      </dgm:spPr>
      <dgm:t>
        <a:bodyPr/>
        <a:lstStyle/>
        <a:p>
          <a:pPr rtl="1"/>
          <a:r>
            <a:rPr lang="fa-IR" dirty="0" err="1" smtClean="0"/>
            <a:t>غرَّک</a:t>
          </a:r>
          <a:r>
            <a:rPr lang="fa-IR" dirty="0" smtClean="0"/>
            <a:t> </a:t>
          </a:r>
          <a:r>
            <a:rPr lang="fa-IR" dirty="0" err="1" smtClean="0"/>
            <a:t>بربِّک</a:t>
          </a:r>
          <a:endParaRPr lang="fa-IR" dirty="0"/>
        </a:p>
      </dgm:t>
    </dgm:pt>
    <dgm:pt modelId="{A50FE05D-CF85-4006-91ED-2053E1F35D20}" type="pres">
      <dgm:prSet presAssocID="{15A103D2-9A6B-4EC7-8935-BCFF97DEB8E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35A7F747-99AF-4593-81A9-098A833023E9}" type="pres">
      <dgm:prSet presAssocID="{7CEF6C41-DCCD-4857-95A2-4AF41C20B4B6}" presName="composite" presStyleCnt="0"/>
      <dgm:spPr/>
      <dgm:t>
        <a:bodyPr/>
        <a:lstStyle/>
        <a:p>
          <a:pPr rtl="1"/>
          <a:endParaRPr lang="fa-IR"/>
        </a:p>
      </dgm:t>
    </dgm:pt>
    <dgm:pt modelId="{07639C62-A2F9-4D1C-BEFE-A0C8F180A3EE}" type="pres">
      <dgm:prSet presAssocID="{7CEF6C41-DCCD-4857-95A2-4AF41C20B4B6}" presName="Parent1" presStyleLbl="node1" presStyleIdx="0" presStyleCnt="10" custAng="0" custScaleX="105811" custLinFactNeighborX="39094" custLinFactNeighborY="672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314DDAD-55E0-4922-8587-0414DEF7C8FF}" type="pres">
      <dgm:prSet presAssocID="{7CEF6C41-DCCD-4857-95A2-4AF41C20B4B6}" presName="Childtext1" presStyleLbl="revTx" presStyleIdx="0" presStyleCnt="5" custLinFactNeighborX="22907" custLinFactNeighborY="-172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81AA93A-AD49-4039-94E4-1AE60D7183B2}" type="pres">
      <dgm:prSet presAssocID="{7CEF6C41-DCCD-4857-95A2-4AF41C20B4B6}" presName="BalanceSpacing" presStyleCnt="0"/>
      <dgm:spPr/>
      <dgm:t>
        <a:bodyPr/>
        <a:lstStyle/>
        <a:p>
          <a:pPr rtl="1"/>
          <a:endParaRPr lang="fa-IR"/>
        </a:p>
      </dgm:t>
    </dgm:pt>
    <dgm:pt modelId="{2C4EDBA9-C063-433A-81B7-EBCCFAF93096}" type="pres">
      <dgm:prSet presAssocID="{7CEF6C41-DCCD-4857-95A2-4AF41C20B4B6}" presName="BalanceSpacing1" presStyleCnt="0"/>
      <dgm:spPr/>
      <dgm:t>
        <a:bodyPr/>
        <a:lstStyle/>
        <a:p>
          <a:pPr rtl="1"/>
          <a:endParaRPr lang="fa-IR"/>
        </a:p>
      </dgm:t>
    </dgm:pt>
    <dgm:pt modelId="{70AB85F0-267E-4619-8F0C-64E76DFBE998}" type="pres">
      <dgm:prSet presAssocID="{D25E23AA-5610-488A-9970-37445558BC0D}" presName="Accent1Text" presStyleLbl="node1" presStyleIdx="1" presStyleCnt="10" custScaleX="108981" custLinFactNeighborX="40420" custLinFactNeighborY="9674"/>
      <dgm:spPr/>
      <dgm:t>
        <a:bodyPr/>
        <a:lstStyle/>
        <a:p>
          <a:pPr rtl="1"/>
          <a:endParaRPr lang="fa-IR"/>
        </a:p>
      </dgm:t>
    </dgm:pt>
    <dgm:pt modelId="{B9B74954-F9B8-403B-B6DE-22B7441981C7}" type="pres">
      <dgm:prSet presAssocID="{D25E23AA-5610-488A-9970-37445558BC0D}" presName="spaceBetweenRectangles" presStyleCnt="0"/>
      <dgm:spPr/>
      <dgm:t>
        <a:bodyPr/>
        <a:lstStyle/>
        <a:p>
          <a:pPr rtl="1"/>
          <a:endParaRPr lang="fa-IR"/>
        </a:p>
      </dgm:t>
    </dgm:pt>
    <dgm:pt modelId="{57C4DFEF-A424-419B-8DF6-EB515F31D36A}" type="pres">
      <dgm:prSet presAssocID="{CC2BFAE9-103F-4BB7-861B-0E680C02C3EB}" presName="composite" presStyleCnt="0"/>
      <dgm:spPr/>
      <dgm:t>
        <a:bodyPr/>
        <a:lstStyle/>
        <a:p>
          <a:pPr rtl="1"/>
          <a:endParaRPr lang="fa-IR"/>
        </a:p>
      </dgm:t>
    </dgm:pt>
    <dgm:pt modelId="{9D0162A5-DD2B-4E36-BCEA-163C9CB35A4B}" type="pres">
      <dgm:prSet presAssocID="{CC2BFAE9-103F-4BB7-861B-0E680C02C3EB}" presName="Parent1" presStyleLbl="node1" presStyleIdx="2" presStyleCnt="10" custScaleX="107302" custLinFactX="-26017" custLinFactNeighborX="-100000" custLinFactNeighborY="-235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C2BB7E6-42EC-40C2-B678-60A9D4EC83C2}" type="pres">
      <dgm:prSet presAssocID="{CC2BFAE9-103F-4BB7-861B-0E680C02C3EB}" presName="Childtext1" presStyleLbl="revTx" presStyleIdx="1" presStyleCnt="5" custLinFactNeighborX="2218" custLinFactNeighborY="-11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20D8CA3-FF08-4048-8EC7-8986D35C315A}" type="pres">
      <dgm:prSet presAssocID="{CC2BFAE9-103F-4BB7-861B-0E680C02C3EB}" presName="BalanceSpacing" presStyleCnt="0"/>
      <dgm:spPr/>
      <dgm:t>
        <a:bodyPr/>
        <a:lstStyle/>
        <a:p>
          <a:pPr rtl="1"/>
          <a:endParaRPr lang="fa-IR"/>
        </a:p>
      </dgm:t>
    </dgm:pt>
    <dgm:pt modelId="{2FC91C65-D10F-4DAD-9344-FD37707C7759}" type="pres">
      <dgm:prSet presAssocID="{CC2BFAE9-103F-4BB7-861B-0E680C02C3EB}" presName="BalanceSpacing1" presStyleCnt="0"/>
      <dgm:spPr/>
      <dgm:t>
        <a:bodyPr/>
        <a:lstStyle/>
        <a:p>
          <a:pPr rtl="1"/>
          <a:endParaRPr lang="fa-IR"/>
        </a:p>
      </dgm:t>
    </dgm:pt>
    <dgm:pt modelId="{9805B24F-207E-4213-A439-DEA506E64BC0}" type="pres">
      <dgm:prSet presAssocID="{004BD929-A0C3-4A5F-96B7-BC417D79D0B3}" presName="Accent1Text" presStyleLbl="node1" presStyleIdx="3" presStyleCnt="10" custScaleX="103311" custLinFactNeighborX="92309" custLinFactNeighborY="39909"/>
      <dgm:spPr/>
      <dgm:t>
        <a:bodyPr/>
        <a:lstStyle/>
        <a:p>
          <a:pPr rtl="1"/>
          <a:endParaRPr lang="fa-IR"/>
        </a:p>
      </dgm:t>
    </dgm:pt>
    <dgm:pt modelId="{C87BAE9F-6811-4036-B6F4-8C4CAF0E9E69}" type="pres">
      <dgm:prSet presAssocID="{004BD929-A0C3-4A5F-96B7-BC417D79D0B3}" presName="spaceBetweenRectangles" presStyleCnt="0"/>
      <dgm:spPr/>
      <dgm:t>
        <a:bodyPr/>
        <a:lstStyle/>
        <a:p>
          <a:pPr rtl="1"/>
          <a:endParaRPr lang="fa-IR"/>
        </a:p>
      </dgm:t>
    </dgm:pt>
    <dgm:pt modelId="{8B605ECE-88F4-4DBA-B54A-867661A493E5}" type="pres">
      <dgm:prSet presAssocID="{F1514912-1BF4-44D3-9BF5-B5037E862AED}" presName="composite" presStyleCnt="0"/>
      <dgm:spPr/>
      <dgm:t>
        <a:bodyPr/>
        <a:lstStyle/>
        <a:p>
          <a:pPr rtl="1"/>
          <a:endParaRPr lang="fa-IR"/>
        </a:p>
      </dgm:t>
    </dgm:pt>
    <dgm:pt modelId="{2ACA9400-3C84-450D-9AFA-54FAFC662A8A}" type="pres">
      <dgm:prSet presAssocID="{F1514912-1BF4-44D3-9BF5-B5037E862AED}" presName="Parent1" presStyleLbl="node1" presStyleIdx="4" presStyleCnt="10" custScaleX="103524" custLinFactX="-77930" custLinFactY="16093" custLinFactNeighborX="-10000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251DB41-6165-4C47-AB7D-2485632C844E}" type="pres">
      <dgm:prSet presAssocID="{F1514912-1BF4-44D3-9BF5-B5037E862AED}" presName="Childtext1" presStyleLbl="revTx" presStyleIdx="2" presStyleCnt="5" custLinFactNeighborX="2146" custLinFactNeighborY="-11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765AD7-40E2-4588-8C51-5F541D16E54E}" type="pres">
      <dgm:prSet presAssocID="{F1514912-1BF4-44D3-9BF5-B5037E862AED}" presName="BalanceSpacing" presStyleCnt="0"/>
      <dgm:spPr/>
      <dgm:t>
        <a:bodyPr/>
        <a:lstStyle/>
        <a:p>
          <a:pPr rtl="1"/>
          <a:endParaRPr lang="fa-IR"/>
        </a:p>
      </dgm:t>
    </dgm:pt>
    <dgm:pt modelId="{88FFE713-5DD3-416F-A399-7147D06819D7}" type="pres">
      <dgm:prSet presAssocID="{F1514912-1BF4-44D3-9BF5-B5037E862AED}" presName="BalanceSpacing1" presStyleCnt="0"/>
      <dgm:spPr/>
      <dgm:t>
        <a:bodyPr/>
        <a:lstStyle/>
        <a:p>
          <a:pPr rtl="1"/>
          <a:endParaRPr lang="fa-IR"/>
        </a:p>
      </dgm:t>
    </dgm:pt>
    <dgm:pt modelId="{6FC20E7A-8411-4914-96E4-C9CD11B9A67F}" type="pres">
      <dgm:prSet presAssocID="{F6DA95F8-294A-4956-88C4-9724C253BB78}" presName="Accent1Text" presStyleLbl="node1" presStyleIdx="5" presStyleCnt="10" custLinFactX="-71692" custLinFactNeighborX="-100000" custLinFactNeighborY="-47460"/>
      <dgm:spPr/>
      <dgm:t>
        <a:bodyPr/>
        <a:lstStyle/>
        <a:p>
          <a:pPr rtl="1"/>
          <a:endParaRPr lang="fa-IR"/>
        </a:p>
      </dgm:t>
    </dgm:pt>
    <dgm:pt modelId="{90380624-0F1B-4920-9918-C2CCBF914784}" type="pres">
      <dgm:prSet presAssocID="{F6DA95F8-294A-4956-88C4-9724C253BB78}" presName="spaceBetweenRectangles" presStyleCnt="0"/>
      <dgm:spPr/>
      <dgm:t>
        <a:bodyPr/>
        <a:lstStyle/>
        <a:p>
          <a:pPr rtl="1"/>
          <a:endParaRPr lang="fa-IR"/>
        </a:p>
      </dgm:t>
    </dgm:pt>
    <dgm:pt modelId="{308D87DC-1C1E-410B-A72D-6B314603054C}" type="pres">
      <dgm:prSet presAssocID="{9A896C2C-62AA-49D0-9B5A-855A17BDB5B1}" presName="composite" presStyleCnt="0"/>
      <dgm:spPr/>
      <dgm:t>
        <a:bodyPr/>
        <a:lstStyle/>
        <a:p>
          <a:pPr rtl="1"/>
          <a:endParaRPr lang="fa-IR"/>
        </a:p>
      </dgm:t>
    </dgm:pt>
    <dgm:pt modelId="{01EA4EB9-2BB8-4469-B5D3-DBADF992C70D}" type="pres">
      <dgm:prSet presAssocID="{9A896C2C-62AA-49D0-9B5A-855A17BDB5B1}" presName="Parent1" presStyleLbl="node1" presStyleIdx="6" presStyleCnt="10" custScaleX="105811" custLinFactX="-100000" custLinFactNeighborX="-124633" custLinFactNeighborY="-320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8D89766-7C0E-4AE3-A352-405FF9C54C0E}" type="pres">
      <dgm:prSet presAssocID="{9A896C2C-62AA-49D0-9B5A-855A17BDB5B1}" presName="Childtext1" presStyleLbl="revTx" presStyleIdx="3" presStyleCnt="5" custLinFactNeighborX="-58661" custLinFactNeighborY="496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510FE6E-FB87-45E5-BD85-5211D5720FE2}" type="pres">
      <dgm:prSet presAssocID="{9A896C2C-62AA-49D0-9B5A-855A17BDB5B1}" presName="BalanceSpacing" presStyleCnt="0"/>
      <dgm:spPr/>
      <dgm:t>
        <a:bodyPr/>
        <a:lstStyle/>
        <a:p>
          <a:pPr rtl="1"/>
          <a:endParaRPr lang="fa-IR"/>
        </a:p>
      </dgm:t>
    </dgm:pt>
    <dgm:pt modelId="{9E19FC97-4E85-44AB-B63C-AEB4C00AACEB}" type="pres">
      <dgm:prSet presAssocID="{9A896C2C-62AA-49D0-9B5A-855A17BDB5B1}" presName="BalanceSpacing1" presStyleCnt="0"/>
      <dgm:spPr/>
      <dgm:t>
        <a:bodyPr/>
        <a:lstStyle/>
        <a:p>
          <a:pPr rtl="1"/>
          <a:endParaRPr lang="fa-IR"/>
        </a:p>
      </dgm:t>
    </dgm:pt>
    <dgm:pt modelId="{285088B1-DD13-422A-9F70-6B5AFE7937A8}" type="pres">
      <dgm:prSet presAssocID="{2F1996C7-337E-4EF6-8DCE-2B51E005F4A3}" presName="Accent1Text" presStyleLbl="node1" presStyleIdx="7" presStyleCnt="10" custScaleX="113968" custScaleY="105080" custLinFactX="-20250" custLinFactNeighborX="-100000" custLinFactNeighborY="80780"/>
      <dgm:spPr/>
      <dgm:t>
        <a:bodyPr/>
        <a:lstStyle/>
        <a:p>
          <a:pPr rtl="1"/>
          <a:endParaRPr lang="fa-IR"/>
        </a:p>
      </dgm:t>
    </dgm:pt>
    <dgm:pt modelId="{79D4F695-2F06-4568-A8F3-02829CC945E4}" type="pres">
      <dgm:prSet presAssocID="{2F1996C7-337E-4EF6-8DCE-2B51E005F4A3}" presName="spaceBetweenRectangles" presStyleCnt="0"/>
      <dgm:spPr/>
      <dgm:t>
        <a:bodyPr/>
        <a:lstStyle/>
        <a:p>
          <a:pPr rtl="1"/>
          <a:endParaRPr lang="fa-IR"/>
        </a:p>
      </dgm:t>
    </dgm:pt>
    <dgm:pt modelId="{DA36CEF3-346E-4C68-8DC0-37AF18B3346A}" type="pres">
      <dgm:prSet presAssocID="{9673DA63-7413-4E9F-8636-C511110EC98F}" presName="composite" presStyleCnt="0"/>
      <dgm:spPr/>
      <dgm:t>
        <a:bodyPr/>
        <a:lstStyle/>
        <a:p>
          <a:pPr rtl="1"/>
          <a:endParaRPr lang="fa-IR"/>
        </a:p>
      </dgm:t>
    </dgm:pt>
    <dgm:pt modelId="{F08FE2B8-6880-40F1-B4C1-F8965C8C8D98}" type="pres">
      <dgm:prSet presAssocID="{9673DA63-7413-4E9F-8636-C511110EC98F}" presName="Parent1" presStyleLbl="node1" presStyleIdx="8" presStyleCnt="10" custLinFactX="44447" custLinFactY="-20394" custLinFactNeighborX="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38AB4A8-7B9A-416C-884D-9252FB826033}" type="pres">
      <dgm:prSet presAssocID="{9673DA63-7413-4E9F-8636-C511110EC98F}" presName="Childtext1" presStyleLbl="revTx" presStyleIdx="4" presStyleCnt="5" custLinFactNeighborX="2146" custLinFactNeighborY="-11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3F50195-776F-46D3-8AFF-6BBC9B1CAA70}" type="pres">
      <dgm:prSet presAssocID="{9673DA63-7413-4E9F-8636-C511110EC98F}" presName="BalanceSpacing" presStyleCnt="0"/>
      <dgm:spPr/>
      <dgm:t>
        <a:bodyPr/>
        <a:lstStyle/>
        <a:p>
          <a:pPr rtl="1"/>
          <a:endParaRPr lang="fa-IR"/>
        </a:p>
      </dgm:t>
    </dgm:pt>
    <dgm:pt modelId="{60D75D13-1149-4EB6-85FA-28B0EDEA18E0}" type="pres">
      <dgm:prSet presAssocID="{9673DA63-7413-4E9F-8636-C511110EC98F}" presName="BalanceSpacing1" presStyleCnt="0"/>
      <dgm:spPr/>
      <dgm:t>
        <a:bodyPr/>
        <a:lstStyle/>
        <a:p>
          <a:pPr rtl="1"/>
          <a:endParaRPr lang="fa-IR"/>
        </a:p>
      </dgm:t>
    </dgm:pt>
    <dgm:pt modelId="{09D1EB8B-0EEF-4D95-A687-2C41A98CAF0C}" type="pres">
      <dgm:prSet presAssocID="{0F5FAB4B-3FD2-4B46-966A-E498371E8B15}" presName="Accent1Text" presStyleLbl="node1" presStyleIdx="9" presStyleCnt="10" custLinFactX="50203" custLinFactNeighborX="100000" custLinFactNeighborY="-62836"/>
      <dgm:spPr/>
      <dgm:t>
        <a:bodyPr/>
        <a:lstStyle/>
        <a:p>
          <a:pPr rtl="1"/>
          <a:endParaRPr lang="fa-IR"/>
        </a:p>
      </dgm:t>
    </dgm:pt>
  </dgm:ptLst>
  <dgm:cxnLst>
    <dgm:cxn modelId="{06BECEEB-A863-404B-A9B0-75EFBCBD761E}" srcId="{15A103D2-9A6B-4EC7-8935-BCFF97DEB8EE}" destId="{7CEF6C41-DCCD-4857-95A2-4AF41C20B4B6}" srcOrd="0" destOrd="0" parTransId="{C949B4D6-6A30-4EDD-9F5E-A7CC0F4A8A69}" sibTransId="{D25E23AA-5610-488A-9970-37445558BC0D}"/>
    <dgm:cxn modelId="{E68016AA-4AEC-403B-B0E0-126C86898073}" srcId="{15A103D2-9A6B-4EC7-8935-BCFF97DEB8EE}" destId="{F1514912-1BF4-44D3-9BF5-B5037E862AED}" srcOrd="2" destOrd="0" parTransId="{5A6E5103-354A-4311-8329-B16A476087E3}" sibTransId="{F6DA95F8-294A-4956-88C4-9724C253BB78}"/>
    <dgm:cxn modelId="{8A67CE0E-1526-4F00-80B9-B11DA16300ED}" type="presOf" srcId="{4193209F-36FA-4CC4-8B33-DE8974AEFE53}" destId="{638AB4A8-7B9A-416C-884D-9252FB826033}" srcOrd="0" destOrd="0" presId="urn:microsoft.com/office/officeart/2008/layout/AlternatingHexagons"/>
    <dgm:cxn modelId="{5200939E-940D-42A2-AEFC-25D9D165F2E5}" srcId="{9673DA63-7413-4E9F-8636-C511110EC98F}" destId="{4193209F-36FA-4CC4-8B33-DE8974AEFE53}" srcOrd="0" destOrd="0" parTransId="{575914B5-5014-4292-A4D4-5999F294C9B3}" sibTransId="{84E58CA6-D273-4F1E-BD60-FDE20D497AB3}"/>
    <dgm:cxn modelId="{142AA5A0-A150-4386-AA19-7C55C56A6BBD}" type="presOf" srcId="{CC2BFAE9-103F-4BB7-861B-0E680C02C3EB}" destId="{9D0162A5-DD2B-4E36-BCEA-163C9CB35A4B}" srcOrd="0" destOrd="0" presId="urn:microsoft.com/office/officeart/2008/layout/AlternatingHexagons"/>
    <dgm:cxn modelId="{2F571834-7833-43F2-958B-2107D38CFE10}" srcId="{F1514912-1BF4-44D3-9BF5-B5037E862AED}" destId="{1DA8E45E-70C1-472D-809F-F22D409BA664}" srcOrd="0" destOrd="0" parTransId="{70788B13-635A-4305-A6EB-14AAA25E71FC}" sibTransId="{16F41FAB-CAA1-4F54-89A5-97FC42AF00DD}"/>
    <dgm:cxn modelId="{DB73DB8B-9F5E-4037-A47C-FA94F942CB82}" srcId="{15A103D2-9A6B-4EC7-8935-BCFF97DEB8EE}" destId="{9A896C2C-62AA-49D0-9B5A-855A17BDB5B1}" srcOrd="3" destOrd="0" parTransId="{64257C71-546A-4901-9040-5AB8EC18A933}" sibTransId="{2F1996C7-337E-4EF6-8DCE-2B51E005F4A3}"/>
    <dgm:cxn modelId="{91BF6E56-2C48-476F-96C3-6125DAF68AFE}" type="presOf" srcId="{1DA8E45E-70C1-472D-809F-F22D409BA664}" destId="{E251DB41-6165-4C47-AB7D-2485632C844E}" srcOrd="0" destOrd="0" presId="urn:microsoft.com/office/officeart/2008/layout/AlternatingHexagons"/>
    <dgm:cxn modelId="{42DDED2D-C350-46CA-B07F-B73178EAB497}" srcId="{9673DA63-7413-4E9F-8636-C511110EC98F}" destId="{54DFFCA6-2EC1-4BB4-ABC1-429BFCA7B28A}" srcOrd="2" destOrd="0" parTransId="{DB7FC7FF-D352-419E-9880-C68AECA756DC}" sibTransId="{1B2AF6CC-DC73-484C-9F8B-7784058BCDCD}"/>
    <dgm:cxn modelId="{CECC8A45-20B8-4EF1-9B79-221849515CDF}" type="presOf" srcId="{004BD929-A0C3-4A5F-96B7-BC417D79D0B3}" destId="{9805B24F-207E-4213-A439-DEA506E64BC0}" srcOrd="0" destOrd="0" presId="urn:microsoft.com/office/officeart/2008/layout/AlternatingHexagons"/>
    <dgm:cxn modelId="{5AD6D808-B049-46E6-BEB7-46773A1623D1}" type="presOf" srcId="{15A103D2-9A6B-4EC7-8935-BCFF97DEB8EE}" destId="{A50FE05D-CF85-4006-91ED-2053E1F35D20}" srcOrd="0" destOrd="0" presId="urn:microsoft.com/office/officeart/2008/layout/AlternatingHexagons"/>
    <dgm:cxn modelId="{E7FBFE1A-B6C2-4005-B950-B6B203D7527E}" type="presOf" srcId="{54DFFCA6-2EC1-4BB4-ABC1-429BFCA7B28A}" destId="{638AB4A8-7B9A-416C-884D-9252FB826033}" srcOrd="0" destOrd="2" presId="urn:microsoft.com/office/officeart/2008/layout/AlternatingHexagons"/>
    <dgm:cxn modelId="{B16E864F-C33B-45C6-AB65-7E4464F95EB8}" type="presOf" srcId="{F1514912-1BF4-44D3-9BF5-B5037E862AED}" destId="{2ACA9400-3C84-450D-9AFA-54FAFC662A8A}" srcOrd="0" destOrd="0" presId="urn:microsoft.com/office/officeart/2008/layout/AlternatingHexagons"/>
    <dgm:cxn modelId="{D04CDFEE-5234-411F-AA2C-B9B934CAEB05}" type="presOf" srcId="{0F5FAB4B-3FD2-4B46-966A-E498371E8B15}" destId="{09D1EB8B-0EEF-4D95-A687-2C41A98CAF0C}" srcOrd="0" destOrd="0" presId="urn:microsoft.com/office/officeart/2008/layout/AlternatingHexagons"/>
    <dgm:cxn modelId="{247D251F-3A98-41CA-98C1-BF463CF6F65A}" type="presOf" srcId="{2F1996C7-337E-4EF6-8DCE-2B51E005F4A3}" destId="{285088B1-DD13-422A-9F70-6B5AFE7937A8}" srcOrd="0" destOrd="0" presId="urn:microsoft.com/office/officeart/2008/layout/AlternatingHexagons"/>
    <dgm:cxn modelId="{A14C4502-4DA7-4F62-82A7-FD2BB6F96E60}" type="presOf" srcId="{9A896C2C-62AA-49D0-9B5A-855A17BDB5B1}" destId="{01EA4EB9-2BB8-4469-B5D3-DBADF992C70D}" srcOrd="0" destOrd="0" presId="urn:microsoft.com/office/officeart/2008/layout/AlternatingHexagons"/>
    <dgm:cxn modelId="{FBC93046-83F5-40F3-8197-E33F66BA98D7}" type="presOf" srcId="{56D75C29-84DE-44B2-89C0-74D62C484E34}" destId="{638AB4A8-7B9A-416C-884D-9252FB826033}" srcOrd="0" destOrd="1" presId="urn:microsoft.com/office/officeart/2008/layout/AlternatingHexagons"/>
    <dgm:cxn modelId="{C6F1EBF1-8FB4-4C6E-B247-DCD4F0C23C06}" srcId="{9673DA63-7413-4E9F-8636-C511110EC98F}" destId="{56D75C29-84DE-44B2-89C0-74D62C484E34}" srcOrd="1" destOrd="0" parTransId="{BEB053E7-2157-4103-9E91-89151A770C13}" sibTransId="{0D3C9BD4-5AC4-476E-A480-51CEADFCE78F}"/>
    <dgm:cxn modelId="{8C25FE40-88F1-412E-9290-048A34E981B0}" type="presOf" srcId="{F6DA95F8-294A-4956-88C4-9724C253BB78}" destId="{6FC20E7A-8411-4914-96E4-C9CD11B9A67F}" srcOrd="0" destOrd="0" presId="urn:microsoft.com/office/officeart/2008/layout/AlternatingHexagons"/>
    <dgm:cxn modelId="{7CF180BE-C298-4469-9AA0-53CC5A634032}" srcId="{15A103D2-9A6B-4EC7-8935-BCFF97DEB8EE}" destId="{9673DA63-7413-4E9F-8636-C511110EC98F}" srcOrd="4" destOrd="0" parTransId="{762CB95A-7054-4546-A989-452C936E51D0}" sibTransId="{0F5FAB4B-3FD2-4B46-966A-E498371E8B15}"/>
    <dgm:cxn modelId="{7EDC3CA3-0237-4E8A-ACF1-25E9BA4E4B65}" type="presOf" srcId="{7CEF6C41-DCCD-4857-95A2-4AF41C20B4B6}" destId="{07639C62-A2F9-4D1C-BEFE-A0C8F180A3EE}" srcOrd="0" destOrd="0" presId="urn:microsoft.com/office/officeart/2008/layout/AlternatingHexagons"/>
    <dgm:cxn modelId="{01293AE7-C9B2-43E9-AC57-DDBA833A43A8}" type="presOf" srcId="{9673DA63-7413-4E9F-8636-C511110EC98F}" destId="{F08FE2B8-6880-40F1-B4C1-F8965C8C8D98}" srcOrd="0" destOrd="0" presId="urn:microsoft.com/office/officeart/2008/layout/AlternatingHexagons"/>
    <dgm:cxn modelId="{FEE7D95A-EC54-44B3-BDDC-615F6B7583F6}" srcId="{15A103D2-9A6B-4EC7-8935-BCFF97DEB8EE}" destId="{CC2BFAE9-103F-4BB7-861B-0E680C02C3EB}" srcOrd="1" destOrd="0" parTransId="{FCF1F102-B765-4F4D-9C24-38C9D1168AC2}" sibTransId="{004BD929-A0C3-4A5F-96B7-BC417D79D0B3}"/>
    <dgm:cxn modelId="{9DF93ADB-52A9-4DB0-BC58-B024B0BB51B2}" type="presOf" srcId="{D25E23AA-5610-488A-9970-37445558BC0D}" destId="{70AB85F0-267E-4619-8F0C-64E76DFBE998}" srcOrd="0" destOrd="0" presId="urn:microsoft.com/office/officeart/2008/layout/AlternatingHexagons"/>
    <dgm:cxn modelId="{406C2EC3-2005-42E8-A44F-83CDC8B4B0C9}" type="presParOf" srcId="{A50FE05D-CF85-4006-91ED-2053E1F35D20}" destId="{35A7F747-99AF-4593-81A9-098A833023E9}" srcOrd="0" destOrd="0" presId="urn:microsoft.com/office/officeart/2008/layout/AlternatingHexagons"/>
    <dgm:cxn modelId="{7C5957EC-5C5C-4A60-BDBA-069E744316FD}" type="presParOf" srcId="{35A7F747-99AF-4593-81A9-098A833023E9}" destId="{07639C62-A2F9-4D1C-BEFE-A0C8F180A3EE}" srcOrd="0" destOrd="0" presId="urn:microsoft.com/office/officeart/2008/layout/AlternatingHexagons"/>
    <dgm:cxn modelId="{7269BF1B-0529-49C8-B901-1BF61FF903BE}" type="presParOf" srcId="{35A7F747-99AF-4593-81A9-098A833023E9}" destId="{E314DDAD-55E0-4922-8587-0414DEF7C8FF}" srcOrd="1" destOrd="0" presId="urn:microsoft.com/office/officeart/2008/layout/AlternatingHexagons"/>
    <dgm:cxn modelId="{870090B2-ED9B-4EC6-BA04-50709966E87A}" type="presParOf" srcId="{35A7F747-99AF-4593-81A9-098A833023E9}" destId="{A81AA93A-AD49-4039-94E4-1AE60D7183B2}" srcOrd="2" destOrd="0" presId="urn:microsoft.com/office/officeart/2008/layout/AlternatingHexagons"/>
    <dgm:cxn modelId="{7A5D121D-B413-43B2-9E49-5FCED316C7E7}" type="presParOf" srcId="{35A7F747-99AF-4593-81A9-098A833023E9}" destId="{2C4EDBA9-C063-433A-81B7-EBCCFAF93096}" srcOrd="3" destOrd="0" presId="urn:microsoft.com/office/officeart/2008/layout/AlternatingHexagons"/>
    <dgm:cxn modelId="{B7244755-75C0-4300-8113-1BA6A8D26FBF}" type="presParOf" srcId="{35A7F747-99AF-4593-81A9-098A833023E9}" destId="{70AB85F0-267E-4619-8F0C-64E76DFBE998}" srcOrd="4" destOrd="0" presId="urn:microsoft.com/office/officeart/2008/layout/AlternatingHexagons"/>
    <dgm:cxn modelId="{DCC15E24-B2B6-4FE8-A39B-835AED37C6CB}" type="presParOf" srcId="{A50FE05D-CF85-4006-91ED-2053E1F35D20}" destId="{B9B74954-F9B8-403B-B6DE-22B7441981C7}" srcOrd="1" destOrd="0" presId="urn:microsoft.com/office/officeart/2008/layout/AlternatingHexagons"/>
    <dgm:cxn modelId="{2F8907CF-6400-4B94-9535-AC8C1787CE16}" type="presParOf" srcId="{A50FE05D-CF85-4006-91ED-2053E1F35D20}" destId="{57C4DFEF-A424-419B-8DF6-EB515F31D36A}" srcOrd="2" destOrd="0" presId="urn:microsoft.com/office/officeart/2008/layout/AlternatingHexagons"/>
    <dgm:cxn modelId="{78AB4453-C350-4195-A32E-289333A4BC63}" type="presParOf" srcId="{57C4DFEF-A424-419B-8DF6-EB515F31D36A}" destId="{9D0162A5-DD2B-4E36-BCEA-163C9CB35A4B}" srcOrd="0" destOrd="0" presId="urn:microsoft.com/office/officeart/2008/layout/AlternatingHexagons"/>
    <dgm:cxn modelId="{C280E368-BDF6-4058-BD30-F9F81495BB5D}" type="presParOf" srcId="{57C4DFEF-A424-419B-8DF6-EB515F31D36A}" destId="{7C2BB7E6-42EC-40C2-B678-60A9D4EC83C2}" srcOrd="1" destOrd="0" presId="urn:microsoft.com/office/officeart/2008/layout/AlternatingHexagons"/>
    <dgm:cxn modelId="{54833FD9-E4AE-4DCB-AF4B-28DB7D7C8F70}" type="presParOf" srcId="{57C4DFEF-A424-419B-8DF6-EB515F31D36A}" destId="{720D8CA3-FF08-4048-8EC7-8986D35C315A}" srcOrd="2" destOrd="0" presId="urn:microsoft.com/office/officeart/2008/layout/AlternatingHexagons"/>
    <dgm:cxn modelId="{9EBE3D00-3912-48A1-9A46-95660BE2B58F}" type="presParOf" srcId="{57C4DFEF-A424-419B-8DF6-EB515F31D36A}" destId="{2FC91C65-D10F-4DAD-9344-FD37707C7759}" srcOrd="3" destOrd="0" presId="urn:microsoft.com/office/officeart/2008/layout/AlternatingHexagons"/>
    <dgm:cxn modelId="{56FA5DC4-3CED-4823-88B2-E2205422FC78}" type="presParOf" srcId="{57C4DFEF-A424-419B-8DF6-EB515F31D36A}" destId="{9805B24F-207E-4213-A439-DEA506E64BC0}" srcOrd="4" destOrd="0" presId="urn:microsoft.com/office/officeart/2008/layout/AlternatingHexagons"/>
    <dgm:cxn modelId="{CDA773A7-3F65-4CFE-B827-11CE235B2E80}" type="presParOf" srcId="{A50FE05D-CF85-4006-91ED-2053E1F35D20}" destId="{C87BAE9F-6811-4036-B6F4-8C4CAF0E9E69}" srcOrd="3" destOrd="0" presId="urn:microsoft.com/office/officeart/2008/layout/AlternatingHexagons"/>
    <dgm:cxn modelId="{D4855DDF-3649-413F-BE97-B9BCE370CE67}" type="presParOf" srcId="{A50FE05D-CF85-4006-91ED-2053E1F35D20}" destId="{8B605ECE-88F4-4DBA-B54A-867661A493E5}" srcOrd="4" destOrd="0" presId="urn:microsoft.com/office/officeart/2008/layout/AlternatingHexagons"/>
    <dgm:cxn modelId="{292FB0BA-B9C5-4FF5-BE06-9B65E5C6270C}" type="presParOf" srcId="{8B605ECE-88F4-4DBA-B54A-867661A493E5}" destId="{2ACA9400-3C84-450D-9AFA-54FAFC662A8A}" srcOrd="0" destOrd="0" presId="urn:microsoft.com/office/officeart/2008/layout/AlternatingHexagons"/>
    <dgm:cxn modelId="{07381A05-C87B-4C71-A45E-BE8C8215E457}" type="presParOf" srcId="{8B605ECE-88F4-4DBA-B54A-867661A493E5}" destId="{E251DB41-6165-4C47-AB7D-2485632C844E}" srcOrd="1" destOrd="0" presId="urn:microsoft.com/office/officeart/2008/layout/AlternatingHexagons"/>
    <dgm:cxn modelId="{92856F81-5C2A-4EC0-BB9E-6F5A6C52039A}" type="presParOf" srcId="{8B605ECE-88F4-4DBA-B54A-867661A493E5}" destId="{D0765AD7-40E2-4588-8C51-5F541D16E54E}" srcOrd="2" destOrd="0" presId="urn:microsoft.com/office/officeart/2008/layout/AlternatingHexagons"/>
    <dgm:cxn modelId="{81182EAF-DE21-4F22-8502-381AD0BAC79B}" type="presParOf" srcId="{8B605ECE-88F4-4DBA-B54A-867661A493E5}" destId="{88FFE713-5DD3-416F-A399-7147D06819D7}" srcOrd="3" destOrd="0" presId="urn:microsoft.com/office/officeart/2008/layout/AlternatingHexagons"/>
    <dgm:cxn modelId="{254B16E3-5C95-4EA5-9459-6FEAB546A428}" type="presParOf" srcId="{8B605ECE-88F4-4DBA-B54A-867661A493E5}" destId="{6FC20E7A-8411-4914-96E4-C9CD11B9A67F}" srcOrd="4" destOrd="0" presId="urn:microsoft.com/office/officeart/2008/layout/AlternatingHexagons"/>
    <dgm:cxn modelId="{46085C76-EC11-4956-B220-03822553EA5B}" type="presParOf" srcId="{A50FE05D-CF85-4006-91ED-2053E1F35D20}" destId="{90380624-0F1B-4920-9918-C2CCBF914784}" srcOrd="5" destOrd="0" presId="urn:microsoft.com/office/officeart/2008/layout/AlternatingHexagons"/>
    <dgm:cxn modelId="{717C49F5-C452-408D-9DCA-A48686862D29}" type="presParOf" srcId="{A50FE05D-CF85-4006-91ED-2053E1F35D20}" destId="{308D87DC-1C1E-410B-A72D-6B314603054C}" srcOrd="6" destOrd="0" presId="urn:microsoft.com/office/officeart/2008/layout/AlternatingHexagons"/>
    <dgm:cxn modelId="{4850FF45-3946-4517-B2F7-48EA51A01D8C}" type="presParOf" srcId="{308D87DC-1C1E-410B-A72D-6B314603054C}" destId="{01EA4EB9-2BB8-4469-B5D3-DBADF992C70D}" srcOrd="0" destOrd="0" presId="urn:microsoft.com/office/officeart/2008/layout/AlternatingHexagons"/>
    <dgm:cxn modelId="{E743887B-658E-47CC-AF9A-D7ED31BAF00C}" type="presParOf" srcId="{308D87DC-1C1E-410B-A72D-6B314603054C}" destId="{F8D89766-7C0E-4AE3-A352-405FF9C54C0E}" srcOrd="1" destOrd="0" presId="urn:microsoft.com/office/officeart/2008/layout/AlternatingHexagons"/>
    <dgm:cxn modelId="{A9961013-8FDA-46BB-90A4-36758ACEC01C}" type="presParOf" srcId="{308D87DC-1C1E-410B-A72D-6B314603054C}" destId="{F510FE6E-FB87-45E5-BD85-5211D5720FE2}" srcOrd="2" destOrd="0" presId="urn:microsoft.com/office/officeart/2008/layout/AlternatingHexagons"/>
    <dgm:cxn modelId="{21564B16-DCCD-4DBC-9E7A-A8E36785D2B5}" type="presParOf" srcId="{308D87DC-1C1E-410B-A72D-6B314603054C}" destId="{9E19FC97-4E85-44AB-B63C-AEB4C00AACEB}" srcOrd="3" destOrd="0" presId="urn:microsoft.com/office/officeart/2008/layout/AlternatingHexagons"/>
    <dgm:cxn modelId="{F2C7A0FE-B589-45F2-BE91-239AC4157BB7}" type="presParOf" srcId="{308D87DC-1C1E-410B-A72D-6B314603054C}" destId="{285088B1-DD13-422A-9F70-6B5AFE7937A8}" srcOrd="4" destOrd="0" presId="urn:microsoft.com/office/officeart/2008/layout/AlternatingHexagons"/>
    <dgm:cxn modelId="{7D6325B7-12FF-4919-A87D-743E97B0FB8F}" type="presParOf" srcId="{A50FE05D-CF85-4006-91ED-2053E1F35D20}" destId="{79D4F695-2F06-4568-A8F3-02829CC945E4}" srcOrd="7" destOrd="0" presId="urn:microsoft.com/office/officeart/2008/layout/AlternatingHexagons"/>
    <dgm:cxn modelId="{5DBC6896-8B55-4E2C-B505-55262489277C}" type="presParOf" srcId="{A50FE05D-CF85-4006-91ED-2053E1F35D20}" destId="{DA36CEF3-346E-4C68-8DC0-37AF18B3346A}" srcOrd="8" destOrd="0" presId="urn:microsoft.com/office/officeart/2008/layout/AlternatingHexagons"/>
    <dgm:cxn modelId="{FA306705-D633-4D80-A0E1-13DBF3E4F205}" type="presParOf" srcId="{DA36CEF3-346E-4C68-8DC0-37AF18B3346A}" destId="{F08FE2B8-6880-40F1-B4C1-F8965C8C8D98}" srcOrd="0" destOrd="0" presId="urn:microsoft.com/office/officeart/2008/layout/AlternatingHexagons"/>
    <dgm:cxn modelId="{B7C92D0B-29F3-4CEC-847C-DC5070FBAC2E}" type="presParOf" srcId="{DA36CEF3-346E-4C68-8DC0-37AF18B3346A}" destId="{638AB4A8-7B9A-416C-884D-9252FB826033}" srcOrd="1" destOrd="0" presId="urn:microsoft.com/office/officeart/2008/layout/AlternatingHexagons"/>
    <dgm:cxn modelId="{D90F8963-EA8D-497B-9397-3985B9E4445B}" type="presParOf" srcId="{DA36CEF3-346E-4C68-8DC0-37AF18B3346A}" destId="{83F50195-776F-46D3-8AFF-6BBC9B1CAA70}" srcOrd="2" destOrd="0" presId="urn:microsoft.com/office/officeart/2008/layout/AlternatingHexagons"/>
    <dgm:cxn modelId="{392148B8-1D2C-4064-80FA-0CE87890AC94}" type="presParOf" srcId="{DA36CEF3-346E-4C68-8DC0-37AF18B3346A}" destId="{60D75D13-1149-4EB6-85FA-28B0EDEA18E0}" srcOrd="3" destOrd="0" presId="urn:microsoft.com/office/officeart/2008/layout/AlternatingHexagons"/>
    <dgm:cxn modelId="{DE824506-DCEC-4655-99CC-E7F424634B78}" type="presParOf" srcId="{DA36CEF3-346E-4C68-8DC0-37AF18B3346A}" destId="{09D1EB8B-0EEF-4D95-A687-2C41A98CAF0C}" srcOrd="4" destOrd="0" presId="urn:microsoft.com/office/officeart/2008/layout/AlternatingHexagons"/>
  </dgm:cxnLst>
  <dgm:bg>
    <a:effectLst>
      <a:glow rad="139700">
        <a:schemeClr val="accent3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F95B36-1C61-48CA-B9CA-A9F43B1EC852}" type="doc">
      <dgm:prSet loTypeId="urn:microsoft.com/office/officeart/2005/8/layout/venn1" loCatId="relationship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pPr rtl="1"/>
          <a:endParaRPr lang="fa-IR"/>
        </a:p>
      </dgm:t>
    </dgm:pt>
    <dgm:pt modelId="{36925319-0DAE-4B19-AD6D-57D995F6069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FF0000"/>
          </a:solidFill>
        </a:ln>
      </dgm:spPr>
      <dgm:t>
        <a:bodyPr/>
        <a:lstStyle/>
        <a:p>
          <a:pPr rtl="1"/>
          <a:r>
            <a:rPr lang="fa-IR" dirty="0" smtClean="0"/>
            <a:t>و کان </a:t>
          </a:r>
          <a:r>
            <a:rPr lang="fa-IR" dirty="0" err="1" smtClean="0"/>
            <a:t>الانسانُ</a:t>
          </a:r>
          <a:r>
            <a:rPr lang="fa-IR" dirty="0" smtClean="0"/>
            <a:t> ...</a:t>
          </a:r>
          <a:endParaRPr lang="fa-IR" dirty="0"/>
        </a:p>
      </dgm:t>
    </dgm:pt>
    <dgm:pt modelId="{743C6141-97D1-476B-819E-291DE358E9A5}" type="parTrans" cxnId="{51D0CF82-A9B5-4103-A140-A411FFD1C284}">
      <dgm:prSet/>
      <dgm:spPr/>
      <dgm:t>
        <a:bodyPr/>
        <a:lstStyle/>
        <a:p>
          <a:pPr rtl="1"/>
          <a:endParaRPr lang="fa-IR"/>
        </a:p>
      </dgm:t>
    </dgm:pt>
    <dgm:pt modelId="{AE456AFA-FEAD-4327-980D-8E1DAF91A0C5}" type="sibTrans" cxnId="{51D0CF82-A9B5-4103-A140-A411FFD1C284}">
      <dgm:prSet/>
      <dgm:spPr/>
      <dgm:t>
        <a:bodyPr/>
        <a:lstStyle/>
        <a:p>
          <a:pPr rtl="1"/>
          <a:endParaRPr lang="fa-IR"/>
        </a:p>
      </dgm:t>
    </dgm:pt>
    <dgm:pt modelId="{6DC498D5-3386-4012-B380-DE9BEA6819F9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rtl="1"/>
          <a:r>
            <a:rPr lang="fa-IR" dirty="0" err="1" smtClean="0"/>
            <a:t>إنَّ</a:t>
          </a:r>
          <a:r>
            <a:rPr lang="fa-IR" dirty="0" smtClean="0"/>
            <a:t> </a:t>
          </a:r>
          <a:r>
            <a:rPr lang="fa-IR" dirty="0" err="1" smtClean="0"/>
            <a:t>الانسانَ</a:t>
          </a:r>
          <a:r>
            <a:rPr lang="fa-IR" dirty="0" smtClean="0"/>
            <a:t>...  </a:t>
          </a:r>
          <a:endParaRPr lang="fa-IR" dirty="0"/>
        </a:p>
      </dgm:t>
    </dgm:pt>
    <dgm:pt modelId="{9F47CB18-6E10-486D-8190-8EAF84B13ACD}" type="parTrans" cxnId="{577945A8-4CAA-4ACB-9FE6-709797FFF180}">
      <dgm:prSet/>
      <dgm:spPr/>
      <dgm:t>
        <a:bodyPr/>
        <a:lstStyle/>
        <a:p>
          <a:pPr rtl="1"/>
          <a:endParaRPr lang="fa-IR"/>
        </a:p>
      </dgm:t>
    </dgm:pt>
    <dgm:pt modelId="{0F7F386B-2BAE-42C0-A103-C9EF8493AB24}" type="sibTrans" cxnId="{577945A8-4CAA-4ACB-9FE6-709797FFF180}">
      <dgm:prSet/>
      <dgm:spPr/>
      <dgm:t>
        <a:bodyPr/>
        <a:lstStyle/>
        <a:p>
          <a:pPr rtl="1"/>
          <a:endParaRPr lang="fa-IR"/>
        </a:p>
      </dgm:t>
    </dgm:pt>
    <dgm:pt modelId="{99EF6911-C5AF-4C15-AB0A-7793E9D8CD9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ctr" rtl="1"/>
          <a:r>
            <a:rPr lang="fa-IR" sz="1900" dirty="0" smtClean="0"/>
            <a:t>و... </a:t>
          </a:r>
        </a:p>
        <a:p>
          <a:pPr algn="r" rtl="1"/>
          <a:r>
            <a:rPr lang="fa-IR" sz="2000" dirty="0" err="1" smtClean="0"/>
            <a:t>اولئک</a:t>
          </a:r>
          <a:r>
            <a:rPr lang="fa-IR" sz="2000" dirty="0" smtClean="0"/>
            <a:t> </a:t>
          </a:r>
          <a:r>
            <a:rPr lang="fa-IR" sz="2000" dirty="0" err="1" smtClean="0"/>
            <a:t>کالانعام</a:t>
          </a:r>
          <a:r>
            <a:rPr lang="fa-IR" sz="2000" dirty="0" smtClean="0"/>
            <a:t> بل هم </a:t>
          </a:r>
          <a:r>
            <a:rPr lang="fa-IR" sz="2000" dirty="0" err="1" smtClean="0"/>
            <a:t>اضل</a:t>
          </a:r>
          <a:r>
            <a:rPr lang="fo-FO" sz="2000" dirty="0" smtClean="0"/>
            <a:t> </a:t>
          </a:r>
          <a:endParaRPr lang="fa-IR" sz="2000" dirty="0"/>
        </a:p>
      </dgm:t>
    </dgm:pt>
    <dgm:pt modelId="{C133D62A-4647-4BC6-B94F-88AE7AA4B591}" type="parTrans" cxnId="{DA90CF34-625D-45C0-8FB3-35709DB7F4A2}">
      <dgm:prSet/>
      <dgm:spPr/>
      <dgm:t>
        <a:bodyPr/>
        <a:lstStyle/>
        <a:p>
          <a:pPr rtl="1"/>
          <a:endParaRPr lang="fa-IR"/>
        </a:p>
      </dgm:t>
    </dgm:pt>
    <dgm:pt modelId="{281CC35D-AE7E-400C-8522-306AD32154B1}" type="sibTrans" cxnId="{DA90CF34-625D-45C0-8FB3-35709DB7F4A2}">
      <dgm:prSet/>
      <dgm:spPr/>
      <dgm:t>
        <a:bodyPr/>
        <a:lstStyle/>
        <a:p>
          <a:pPr rtl="1"/>
          <a:endParaRPr lang="fa-IR"/>
        </a:p>
      </dgm:t>
    </dgm:pt>
    <dgm:pt modelId="{33FE9A60-AD91-4278-A70C-199F6B81F053}" type="pres">
      <dgm:prSet presAssocID="{7BF95B36-1C61-48CA-B9CA-A9F43B1EC85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99F68D6-770B-4142-B8A9-54390A002AAC}" type="pres">
      <dgm:prSet presAssocID="{36925319-0DAE-4B19-AD6D-57D995F6069F}" presName="circ1" presStyleLbl="vennNode1" presStyleIdx="0" presStyleCnt="3" custScaleX="111980" custScaleY="108250"/>
      <dgm:spPr/>
      <dgm:t>
        <a:bodyPr/>
        <a:lstStyle/>
        <a:p>
          <a:pPr rtl="1"/>
          <a:endParaRPr lang="fa-IR"/>
        </a:p>
      </dgm:t>
    </dgm:pt>
    <dgm:pt modelId="{C9BB80FE-7E1B-492E-92A0-9DE4C87DC324}" type="pres">
      <dgm:prSet presAssocID="{36925319-0DAE-4B19-AD6D-57D995F606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93519E-C146-4277-B95B-C44FF350D6C0}" type="pres">
      <dgm:prSet presAssocID="{6DC498D5-3386-4012-B380-DE9BEA6819F9}" presName="circ2" presStyleLbl="vennNode1" presStyleIdx="1" presStyleCnt="3" custScaleX="109239" custScaleY="105288" custLinFactNeighborX="7572" custLinFactNeighborY="-2497"/>
      <dgm:spPr/>
      <dgm:t>
        <a:bodyPr/>
        <a:lstStyle/>
        <a:p>
          <a:pPr rtl="1"/>
          <a:endParaRPr lang="fa-IR"/>
        </a:p>
      </dgm:t>
    </dgm:pt>
    <dgm:pt modelId="{2685D264-12DB-44ED-8416-88DFBDA3EA82}" type="pres">
      <dgm:prSet presAssocID="{6DC498D5-3386-4012-B380-DE9BEA6819F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AE05028-A7B9-459A-9AFB-BF1092CE4EF0}" type="pres">
      <dgm:prSet presAssocID="{99EF6911-C5AF-4C15-AB0A-7793E9D8CD9D}" presName="circ3" presStyleLbl="vennNode1" presStyleIdx="2" presStyleCnt="3" custScaleX="114836" custScaleY="108333" custLinFactNeighborX="-1807" custLinFactNeighborY="1523"/>
      <dgm:spPr/>
      <dgm:t>
        <a:bodyPr/>
        <a:lstStyle/>
        <a:p>
          <a:pPr rtl="1"/>
          <a:endParaRPr lang="fa-IR"/>
        </a:p>
      </dgm:t>
    </dgm:pt>
    <dgm:pt modelId="{69A4A063-D3DB-4B98-BF37-F5AC56466FE5}" type="pres">
      <dgm:prSet presAssocID="{99EF6911-C5AF-4C15-AB0A-7793E9D8CD9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AA4CDC0-E48F-479C-80A8-C6A31ADEA432}" type="presOf" srcId="{6DC498D5-3386-4012-B380-DE9BEA6819F9}" destId="{2685D264-12DB-44ED-8416-88DFBDA3EA82}" srcOrd="1" destOrd="0" presId="urn:microsoft.com/office/officeart/2005/8/layout/venn1"/>
    <dgm:cxn modelId="{9BEC83D2-B6D5-453E-8476-0B486E842912}" type="presOf" srcId="{7BF95B36-1C61-48CA-B9CA-A9F43B1EC852}" destId="{33FE9A60-AD91-4278-A70C-199F6B81F053}" srcOrd="0" destOrd="0" presId="urn:microsoft.com/office/officeart/2005/8/layout/venn1"/>
    <dgm:cxn modelId="{577945A8-4CAA-4ACB-9FE6-709797FFF180}" srcId="{7BF95B36-1C61-48CA-B9CA-A9F43B1EC852}" destId="{6DC498D5-3386-4012-B380-DE9BEA6819F9}" srcOrd="1" destOrd="0" parTransId="{9F47CB18-6E10-486D-8190-8EAF84B13ACD}" sibTransId="{0F7F386B-2BAE-42C0-A103-C9EF8493AB24}"/>
    <dgm:cxn modelId="{1602B8F0-DA8B-43DE-85A1-BBD8D57E0052}" type="presOf" srcId="{99EF6911-C5AF-4C15-AB0A-7793E9D8CD9D}" destId="{69A4A063-D3DB-4B98-BF37-F5AC56466FE5}" srcOrd="1" destOrd="0" presId="urn:microsoft.com/office/officeart/2005/8/layout/venn1"/>
    <dgm:cxn modelId="{7161B55D-8F6B-4136-A724-F39F6340A762}" type="presOf" srcId="{99EF6911-C5AF-4C15-AB0A-7793E9D8CD9D}" destId="{9AE05028-A7B9-459A-9AFB-BF1092CE4EF0}" srcOrd="0" destOrd="0" presId="urn:microsoft.com/office/officeart/2005/8/layout/venn1"/>
    <dgm:cxn modelId="{DA90CF34-625D-45C0-8FB3-35709DB7F4A2}" srcId="{7BF95B36-1C61-48CA-B9CA-A9F43B1EC852}" destId="{99EF6911-C5AF-4C15-AB0A-7793E9D8CD9D}" srcOrd="2" destOrd="0" parTransId="{C133D62A-4647-4BC6-B94F-88AE7AA4B591}" sibTransId="{281CC35D-AE7E-400C-8522-306AD32154B1}"/>
    <dgm:cxn modelId="{F52D058B-9D92-4FCC-8BB4-555A108804CD}" type="presOf" srcId="{36925319-0DAE-4B19-AD6D-57D995F6069F}" destId="{C9BB80FE-7E1B-492E-92A0-9DE4C87DC324}" srcOrd="1" destOrd="0" presId="urn:microsoft.com/office/officeart/2005/8/layout/venn1"/>
    <dgm:cxn modelId="{27890720-B562-4F80-81AB-9A7DBA219449}" type="presOf" srcId="{36925319-0DAE-4B19-AD6D-57D995F6069F}" destId="{299F68D6-770B-4142-B8A9-54390A002AAC}" srcOrd="0" destOrd="0" presId="urn:microsoft.com/office/officeart/2005/8/layout/venn1"/>
    <dgm:cxn modelId="{2B313A01-7D21-4EBF-AF1D-2113028FE517}" type="presOf" srcId="{6DC498D5-3386-4012-B380-DE9BEA6819F9}" destId="{C493519E-C146-4277-B95B-C44FF350D6C0}" srcOrd="0" destOrd="0" presId="urn:microsoft.com/office/officeart/2005/8/layout/venn1"/>
    <dgm:cxn modelId="{51D0CF82-A9B5-4103-A140-A411FFD1C284}" srcId="{7BF95B36-1C61-48CA-B9CA-A9F43B1EC852}" destId="{36925319-0DAE-4B19-AD6D-57D995F6069F}" srcOrd="0" destOrd="0" parTransId="{743C6141-97D1-476B-819E-291DE358E9A5}" sibTransId="{AE456AFA-FEAD-4327-980D-8E1DAF91A0C5}"/>
    <dgm:cxn modelId="{991FC362-F322-44FA-B5CA-CA7A13B3E620}" type="presParOf" srcId="{33FE9A60-AD91-4278-A70C-199F6B81F053}" destId="{299F68D6-770B-4142-B8A9-54390A002AAC}" srcOrd="0" destOrd="0" presId="urn:microsoft.com/office/officeart/2005/8/layout/venn1"/>
    <dgm:cxn modelId="{A5917B33-090D-45CF-B1E7-94F9604DB065}" type="presParOf" srcId="{33FE9A60-AD91-4278-A70C-199F6B81F053}" destId="{C9BB80FE-7E1B-492E-92A0-9DE4C87DC324}" srcOrd="1" destOrd="0" presId="urn:microsoft.com/office/officeart/2005/8/layout/venn1"/>
    <dgm:cxn modelId="{D6B677EF-4D61-41C8-AB39-C5CBD27DDE76}" type="presParOf" srcId="{33FE9A60-AD91-4278-A70C-199F6B81F053}" destId="{C493519E-C146-4277-B95B-C44FF350D6C0}" srcOrd="2" destOrd="0" presId="urn:microsoft.com/office/officeart/2005/8/layout/venn1"/>
    <dgm:cxn modelId="{3975573C-D145-48DA-A37B-9DC3A6B2EAB3}" type="presParOf" srcId="{33FE9A60-AD91-4278-A70C-199F6B81F053}" destId="{2685D264-12DB-44ED-8416-88DFBDA3EA82}" srcOrd="3" destOrd="0" presId="urn:microsoft.com/office/officeart/2005/8/layout/venn1"/>
    <dgm:cxn modelId="{5BD0E9B5-9767-4698-809E-72AEBCD55DA3}" type="presParOf" srcId="{33FE9A60-AD91-4278-A70C-199F6B81F053}" destId="{9AE05028-A7B9-459A-9AFB-BF1092CE4EF0}" srcOrd="4" destOrd="0" presId="urn:microsoft.com/office/officeart/2005/8/layout/venn1"/>
    <dgm:cxn modelId="{D797A24D-D265-4B47-B0CA-7A807226D418}" type="presParOf" srcId="{33FE9A60-AD91-4278-A70C-199F6B81F053}" destId="{69A4A063-D3DB-4B98-BF37-F5AC56466FE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58CE27-5EB8-4966-A0D1-18C79E5B2AF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D22CE2BA-6109-4FA3-94E1-73FFBECDA78B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rgbClr val="002060"/>
        </a:solidFill>
        <a:ln>
          <a:solidFill>
            <a:srgbClr val="7030A0"/>
          </a:solidFill>
        </a:ln>
      </dgm:spPr>
      <dgm:t>
        <a:bodyPr/>
        <a:lstStyle/>
        <a:p>
          <a:pPr rtl="1"/>
          <a:endParaRPr lang="fa-IR" sz="2700" b="1" baseline="0" dirty="0" smtClean="0"/>
        </a:p>
        <a:p>
          <a:pPr rtl="1"/>
          <a:r>
            <a:rPr lang="fa-IR" sz="2700" b="1" baseline="0" dirty="0" err="1" smtClean="0"/>
            <a:t>فأقم</a:t>
          </a:r>
          <a:r>
            <a:rPr lang="fa-IR" sz="2700" b="1" baseline="0" dirty="0" smtClean="0"/>
            <a:t> </a:t>
          </a:r>
          <a:r>
            <a:rPr lang="fa-IR" sz="2700" b="1" baseline="0" dirty="0" err="1" smtClean="0"/>
            <a:t>وَجهَکَ</a:t>
          </a:r>
          <a:r>
            <a:rPr lang="fa-IR" sz="2700" b="1" baseline="0" dirty="0" smtClean="0"/>
            <a:t>  </a:t>
          </a:r>
          <a:r>
            <a:rPr lang="fa-IR" sz="2700" b="1" baseline="0" dirty="0" err="1" smtClean="0"/>
            <a:t>للدِّینِ</a:t>
          </a:r>
          <a:r>
            <a:rPr lang="fa-IR" sz="2700" b="1" baseline="0" dirty="0" smtClean="0"/>
            <a:t> </a:t>
          </a:r>
          <a:r>
            <a:rPr lang="fa-IR" sz="2700" b="1" baseline="0" dirty="0" err="1" smtClean="0"/>
            <a:t>حَنیفًا</a:t>
          </a:r>
          <a:r>
            <a:rPr lang="fa-IR" sz="2700" b="1" baseline="0" dirty="0" smtClean="0"/>
            <a:t>  </a:t>
          </a:r>
          <a:r>
            <a:rPr lang="fa-IR" sz="2700" b="1" baseline="0" dirty="0" err="1" smtClean="0"/>
            <a:t>فِطْرَتَ</a:t>
          </a:r>
          <a:r>
            <a:rPr lang="fa-IR" sz="2700" b="1" baseline="0" dirty="0" smtClean="0"/>
            <a:t> </a:t>
          </a:r>
          <a:r>
            <a:rPr lang="fa-IR" sz="2700" b="1" baseline="0" dirty="0" err="1" smtClean="0"/>
            <a:t>اللَّهِ</a:t>
          </a:r>
          <a:r>
            <a:rPr lang="fa-IR" sz="2700" b="1" baseline="0" dirty="0" smtClean="0"/>
            <a:t> </a:t>
          </a:r>
          <a:r>
            <a:rPr lang="fa-IR" sz="2700" b="1" baseline="0" dirty="0" err="1" smtClean="0"/>
            <a:t>الَّتِي</a:t>
          </a:r>
          <a:r>
            <a:rPr lang="fa-IR" sz="2700" b="1" baseline="0" dirty="0" smtClean="0"/>
            <a:t>  </a:t>
          </a:r>
          <a:r>
            <a:rPr lang="fa-IR" sz="2700" b="1" baseline="0" dirty="0" err="1" smtClean="0"/>
            <a:t>فَطَرَ</a:t>
          </a:r>
          <a:r>
            <a:rPr lang="fa-IR" sz="2700" b="1" baseline="0" dirty="0" smtClean="0"/>
            <a:t> </a:t>
          </a:r>
          <a:r>
            <a:rPr lang="fa-IR" sz="2700" b="1" baseline="0" dirty="0" err="1" smtClean="0"/>
            <a:t>النَّاسَ</a:t>
          </a:r>
          <a:r>
            <a:rPr lang="fa-IR" sz="2700" b="1" baseline="0" dirty="0" smtClean="0"/>
            <a:t> </a:t>
          </a:r>
          <a:r>
            <a:rPr lang="fa-IR" sz="2700" b="1" baseline="0" dirty="0" err="1" smtClean="0"/>
            <a:t>عَلَيْها</a:t>
          </a:r>
          <a:r>
            <a:rPr lang="fa-IR" sz="2700" b="1" baseline="0" dirty="0" smtClean="0"/>
            <a:t> </a:t>
          </a:r>
          <a:r>
            <a:rPr lang="fa-IR" sz="2700" b="1" baseline="0" dirty="0" err="1" smtClean="0"/>
            <a:t>لاتبدیلَ</a:t>
          </a:r>
          <a:r>
            <a:rPr lang="fa-IR" sz="2700" b="1" baseline="0" dirty="0" smtClean="0"/>
            <a:t> </a:t>
          </a:r>
          <a:r>
            <a:rPr lang="fa-IR" sz="2700" b="1" baseline="0" dirty="0" err="1" smtClean="0"/>
            <a:t>لِخَلق</a:t>
          </a:r>
          <a:r>
            <a:rPr lang="fa-IR" sz="2700" b="1" baseline="0" dirty="0" smtClean="0"/>
            <a:t> الله </a:t>
          </a:r>
          <a:br>
            <a:rPr lang="fa-IR" sz="2700" b="1" baseline="0" dirty="0" smtClean="0"/>
          </a:br>
          <a:r>
            <a:rPr lang="fa-IR" sz="2700" b="1" baseline="0" dirty="0" smtClean="0"/>
            <a:t> </a:t>
          </a:r>
          <a:endParaRPr lang="fa-IR" sz="2700" dirty="0"/>
        </a:p>
      </dgm:t>
    </dgm:pt>
    <dgm:pt modelId="{3C49A58C-21B2-4314-82F0-047E6955390E}" type="parTrans" cxnId="{ABC763B5-9FA9-4ED8-B36C-B4A45AC66570}">
      <dgm:prSet/>
      <dgm:spPr/>
      <dgm:t>
        <a:bodyPr/>
        <a:lstStyle/>
        <a:p>
          <a:pPr rtl="1"/>
          <a:endParaRPr lang="fa-IR"/>
        </a:p>
      </dgm:t>
    </dgm:pt>
    <dgm:pt modelId="{ACC665A0-15C5-4D4C-A5D2-10304D7021C1}" type="sibTrans" cxnId="{ABC763B5-9FA9-4ED8-B36C-B4A45AC66570}">
      <dgm:prSet/>
      <dgm:spPr/>
      <dgm:t>
        <a:bodyPr/>
        <a:lstStyle/>
        <a:p>
          <a:pPr rtl="1"/>
          <a:endParaRPr lang="fa-IR"/>
        </a:p>
      </dgm:t>
    </dgm:pt>
    <dgm:pt modelId="{5BD7B703-DDFD-4F22-A341-C2073B94C075}" type="pres">
      <dgm:prSet presAssocID="{3858CE27-5EB8-4966-A0D1-18C79E5B2A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BB83AE9-FEBB-4D50-BD47-9A739A1BA95D}" type="pres">
      <dgm:prSet presAssocID="{D22CE2BA-6109-4FA3-94E1-73FFBECDA78B}" presName="parentText" presStyleLbl="node1" presStyleIdx="0" presStyleCnt="1" custScaleY="295923" custLinFactNeighborX="820" custLinFactNeighborY="472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ABC763B5-9FA9-4ED8-B36C-B4A45AC66570}" srcId="{3858CE27-5EB8-4966-A0D1-18C79E5B2AFF}" destId="{D22CE2BA-6109-4FA3-94E1-73FFBECDA78B}" srcOrd="0" destOrd="0" parTransId="{3C49A58C-21B2-4314-82F0-047E6955390E}" sibTransId="{ACC665A0-15C5-4D4C-A5D2-10304D7021C1}"/>
    <dgm:cxn modelId="{E9211B60-F0D3-409E-9D40-7E8CD1F24AB4}" type="presOf" srcId="{D22CE2BA-6109-4FA3-94E1-73FFBECDA78B}" destId="{BBB83AE9-FEBB-4D50-BD47-9A739A1BA95D}" srcOrd="0" destOrd="0" presId="urn:microsoft.com/office/officeart/2005/8/layout/vList2"/>
    <dgm:cxn modelId="{C84BF6C6-123B-4BC2-A525-33C7C208F284}" type="presOf" srcId="{3858CE27-5EB8-4966-A0D1-18C79E5B2AFF}" destId="{5BD7B703-DDFD-4F22-A341-C2073B94C075}" srcOrd="0" destOrd="0" presId="urn:microsoft.com/office/officeart/2005/8/layout/vList2"/>
    <dgm:cxn modelId="{8527DFE0-7299-41AD-BDA8-958930A5D0C4}" type="presParOf" srcId="{5BD7B703-DDFD-4F22-A341-C2073B94C075}" destId="{BBB83AE9-FEBB-4D50-BD47-9A739A1BA9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66937-904E-4622-8D2B-B28E0014DF3E}">
      <dsp:nvSpPr>
        <dsp:cNvPr id="0" name=""/>
        <dsp:cNvSpPr/>
      </dsp:nvSpPr>
      <dsp:spPr>
        <a:xfrm>
          <a:off x="0" y="0"/>
          <a:ext cx="7704856" cy="1864472"/>
        </a:xfrm>
        <a:prstGeom prst="roundRect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780" tIns="525780" rIns="525780" bIns="5257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6134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8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تربیت دینی</a:t>
          </a:r>
          <a:endParaRPr lang="fa-IR" sz="138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91016" y="91016"/>
        <a:ext cx="7522824" cy="1682440"/>
      </dsp:txXfrm>
    </dsp:sp>
    <dsp:sp modelId="{99ECEA23-3927-46C3-964F-9AD04A95ECA0}">
      <dsp:nvSpPr>
        <dsp:cNvPr id="0" name=""/>
        <dsp:cNvSpPr/>
      </dsp:nvSpPr>
      <dsp:spPr>
        <a:xfrm>
          <a:off x="0" y="1864812"/>
          <a:ext cx="7704856" cy="79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29" tIns="6350" rIns="35560" bIns="6350" numCol="1" spcCol="1270" anchor="t" anchorCtr="0">
          <a:noAutofit/>
        </a:bodyPr>
        <a:lstStyle/>
        <a:p>
          <a:pPr marL="57150" lvl="1" indent="-57150" algn="ctr" defTabSz="1778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a-IR" sz="400" kern="1200" dirty="0"/>
        </a:p>
      </dsp:txBody>
      <dsp:txXfrm>
        <a:off x="0" y="1864812"/>
        <a:ext cx="7704856" cy="794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744DA-5B2C-4BD6-8D78-517E8582E112}">
      <dsp:nvSpPr>
        <dsp:cNvPr id="0" name=""/>
        <dsp:cNvSpPr/>
      </dsp:nvSpPr>
      <dsp:spPr>
        <a:xfrm>
          <a:off x="0" y="0"/>
          <a:ext cx="8424936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/>
            <a:t>1- شروع تربیت از دوران کودکی</a:t>
          </a:r>
          <a:endParaRPr lang="fa-IR" sz="2800" kern="1200" dirty="0"/>
        </a:p>
      </dsp:txBody>
      <dsp:txXfrm>
        <a:off x="31984" y="31984"/>
        <a:ext cx="8360968" cy="591232"/>
      </dsp:txXfrm>
    </dsp:sp>
    <dsp:sp modelId="{A2A69DBE-BB87-4D06-BE59-3F598480FAB3}">
      <dsp:nvSpPr>
        <dsp:cNvPr id="0" name=""/>
        <dsp:cNvSpPr/>
      </dsp:nvSpPr>
      <dsp:spPr>
        <a:xfrm>
          <a:off x="0" y="720079"/>
          <a:ext cx="8424936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/>
            <a:t>فرزندان ما آنچه می خواهیم نخواهند شد آنچه هستیم  می شوند </a:t>
          </a:r>
          <a:endParaRPr lang="fa-IR" sz="2800" kern="1200" dirty="0"/>
        </a:p>
      </dsp:txBody>
      <dsp:txXfrm>
        <a:off x="31984" y="752063"/>
        <a:ext cx="8360968" cy="5912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1B920-56A4-46FE-9232-2239A5E85DB1}">
      <dsp:nvSpPr>
        <dsp:cNvPr id="0" name=""/>
        <dsp:cNvSpPr/>
      </dsp:nvSpPr>
      <dsp:spPr>
        <a:xfrm>
          <a:off x="0" y="3266"/>
          <a:ext cx="6552728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b="1" kern="1200" baseline="0" dirty="0" smtClean="0"/>
            <a:t>بعضی از اصول تربیتی  </a:t>
          </a:r>
          <a:r>
            <a:rPr lang="fa-IR" sz="2400" b="1" kern="1200" baseline="0" dirty="0" smtClean="0"/>
            <a:t>(دوران کودکی تا جوانی)           </a:t>
          </a:r>
          <a:endParaRPr lang="fa-IR" sz="3500" kern="1200" dirty="0"/>
        </a:p>
      </dsp:txBody>
      <dsp:txXfrm>
        <a:off x="47519" y="50785"/>
        <a:ext cx="6457690" cy="8784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F4158-301C-46DD-A63A-BE722B408DDD}">
      <dsp:nvSpPr>
        <dsp:cNvPr id="0" name=""/>
        <dsp:cNvSpPr/>
      </dsp:nvSpPr>
      <dsp:spPr>
        <a:xfrm>
          <a:off x="0" y="0"/>
          <a:ext cx="8075240" cy="1222940"/>
        </a:xfrm>
        <a:prstGeom prst="roundRect">
          <a:avLst/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b="1" kern="1200" baseline="0" dirty="0" smtClean="0"/>
            <a:t>   </a:t>
          </a:r>
        </a:p>
        <a:p>
          <a:pPr lvl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baseline="0" dirty="0" smtClean="0"/>
            <a:t>حضرت علی (علیه </a:t>
          </a:r>
          <a:r>
            <a:rPr lang="fa-IR" sz="1400" b="1" kern="1200" baseline="0" dirty="0" err="1" smtClean="0"/>
            <a:t>السلام</a:t>
          </a:r>
          <a:r>
            <a:rPr lang="fa-IR" sz="1400" b="1" kern="1200" baseline="0" dirty="0" smtClean="0"/>
            <a:t> )</a:t>
          </a:r>
        </a:p>
        <a:p>
          <a:pPr lvl="0" algn="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baseline="0" dirty="0" smtClean="0"/>
            <a:t>              </a:t>
          </a:r>
          <a:r>
            <a:rPr lang="fa-IR" sz="2400" b="1" kern="1200" baseline="0" dirty="0" smtClean="0">
              <a:cs typeface="2  Bardiya" pitchFamily="2" charset="-78"/>
            </a:rPr>
            <a:t>لا </a:t>
          </a:r>
          <a:r>
            <a:rPr lang="fa-IR" sz="2400" b="1" kern="1200" baseline="0" dirty="0" err="1" smtClean="0">
              <a:cs typeface="2  Bardiya" pitchFamily="2" charset="-78"/>
            </a:rPr>
            <a:t>تقسروا</a:t>
          </a:r>
          <a:r>
            <a:rPr lang="fa-IR" sz="2400" b="1" kern="1200" baseline="0" dirty="0" smtClean="0">
              <a:cs typeface="2  Bardiya" pitchFamily="2" charset="-78"/>
            </a:rPr>
            <a:t>  </a:t>
          </a:r>
          <a:r>
            <a:rPr lang="fa-IR" sz="2400" b="1" kern="1200" baseline="0" dirty="0" err="1" smtClean="0">
              <a:cs typeface="2  Bardiya" pitchFamily="2" charset="-78"/>
            </a:rPr>
            <a:t>اولادکم</a:t>
          </a:r>
          <a:r>
            <a:rPr lang="fa-IR" sz="2400" b="1" kern="1200" baseline="0" dirty="0" smtClean="0">
              <a:cs typeface="2  Bardiya" pitchFamily="2" charset="-78"/>
            </a:rPr>
            <a:t> علی </a:t>
          </a:r>
          <a:r>
            <a:rPr lang="fa-IR" sz="2400" b="1" kern="1200" baseline="0" dirty="0" err="1" smtClean="0">
              <a:cs typeface="2  Bardiya" pitchFamily="2" charset="-78"/>
            </a:rPr>
            <a:t>آدابکم</a:t>
          </a:r>
          <a:r>
            <a:rPr lang="fa-IR" sz="2400" b="1" kern="1200" baseline="0" dirty="0" smtClean="0">
              <a:cs typeface="2  Bardiya" pitchFamily="2" charset="-78"/>
            </a:rPr>
            <a:t>  </a:t>
          </a:r>
          <a:r>
            <a:rPr lang="fa-IR" sz="2400" b="1" kern="1200" baseline="0" dirty="0" err="1" smtClean="0">
              <a:cs typeface="2  Bardiya" pitchFamily="2" charset="-78"/>
            </a:rPr>
            <a:t>فانَّهم</a:t>
          </a:r>
          <a:r>
            <a:rPr lang="fa-IR" sz="2400" b="1" kern="1200" baseline="0" dirty="0" smtClean="0">
              <a:cs typeface="2  Bardiya" pitchFamily="2" charset="-78"/>
            </a:rPr>
            <a:t>  </a:t>
          </a:r>
          <a:r>
            <a:rPr lang="fa-IR" sz="2400" b="1" kern="1200" baseline="0" dirty="0" err="1" smtClean="0">
              <a:cs typeface="2  Bardiya" pitchFamily="2" charset="-78"/>
            </a:rPr>
            <a:t>مخلوقون</a:t>
          </a:r>
          <a:r>
            <a:rPr lang="fa-IR" sz="2400" b="1" kern="1200" baseline="0" dirty="0" smtClean="0">
              <a:cs typeface="2  Bardiya" pitchFamily="2" charset="-78"/>
            </a:rPr>
            <a:t>  </a:t>
          </a:r>
          <a:r>
            <a:rPr lang="fa-IR" sz="2400" b="1" kern="1200" baseline="0" dirty="0" err="1" smtClean="0">
              <a:cs typeface="2  Bardiya" pitchFamily="2" charset="-78"/>
            </a:rPr>
            <a:t>لزمان</a:t>
          </a:r>
          <a:r>
            <a:rPr lang="fa-IR" sz="2400" b="1" kern="1200" baseline="0" dirty="0" smtClean="0">
              <a:cs typeface="2  Bardiya" pitchFamily="2" charset="-78"/>
            </a:rPr>
            <a:t> غیر  </a:t>
          </a:r>
          <a:r>
            <a:rPr lang="fa-IR" sz="2400" b="1" kern="1200" baseline="0" dirty="0" err="1" smtClean="0">
              <a:cs typeface="2  Bardiya" pitchFamily="2" charset="-78"/>
            </a:rPr>
            <a:t>زمانکم</a:t>
          </a:r>
          <a:r>
            <a:rPr lang="fa-IR" sz="1500" b="1" kern="1200" baseline="0" dirty="0" smtClean="0"/>
            <a:t/>
          </a:r>
          <a:br>
            <a:rPr lang="fa-IR" sz="1500" b="1" kern="1200" baseline="0" dirty="0" smtClean="0"/>
          </a:br>
          <a:endParaRPr lang="fa-IR" sz="1500" kern="1200" dirty="0"/>
        </a:p>
      </dsp:txBody>
      <dsp:txXfrm>
        <a:off x="59699" y="59699"/>
        <a:ext cx="7955842" cy="110354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F053D-A6EA-4C9E-8582-E7688127A005}">
      <dsp:nvSpPr>
        <dsp:cNvPr id="0" name=""/>
        <dsp:cNvSpPr/>
      </dsp:nvSpPr>
      <dsp:spPr>
        <a:xfrm>
          <a:off x="0" y="365"/>
          <a:ext cx="8784976" cy="2813758"/>
        </a:xfrm>
        <a:prstGeom prst="roundRect">
          <a:avLst/>
        </a:prstGeom>
        <a:solidFill>
          <a:srgbClr val="0B5107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100" kern="1200" dirty="0" smtClean="0"/>
            <a:t>فرزندان خود را به عادات و آداب خود مجبور نکنید ، زیرا آنان برای زمانی غیر از زمان شما آفریده شده </a:t>
          </a:r>
          <a:r>
            <a:rPr lang="fa-IR" sz="5100" kern="1200" dirty="0" err="1" smtClean="0"/>
            <a:t>اند</a:t>
          </a:r>
          <a:r>
            <a:rPr lang="fa-IR" sz="5100" kern="1200" dirty="0" smtClean="0"/>
            <a:t> .</a:t>
          </a:r>
          <a:r>
            <a:rPr lang="fa-IR" sz="1400" kern="1200" dirty="0" smtClean="0"/>
            <a:t>نام نیک. آموزش حرفه. ازدواج به موقع . </a:t>
          </a:r>
          <a:r>
            <a:rPr lang="fa-IR" sz="1400" kern="1200" dirty="0" err="1" smtClean="0"/>
            <a:t>هنرحل</a:t>
          </a:r>
          <a:r>
            <a:rPr lang="fa-IR" sz="1400" kern="1200" dirty="0" smtClean="0"/>
            <a:t> مشکلات و ....                                                               </a:t>
          </a:r>
          <a:r>
            <a:rPr lang="fa-IR" sz="1400" kern="1200" dirty="0" err="1" smtClean="0"/>
            <a:t>تحریرالمواعظ</a:t>
          </a:r>
          <a:r>
            <a:rPr lang="fa-IR" sz="1400" kern="1200" dirty="0" smtClean="0"/>
            <a:t> </a:t>
          </a:r>
          <a:r>
            <a:rPr lang="fa-IR" sz="1400" kern="1200" dirty="0" err="1" smtClean="0"/>
            <a:t>العددیه</a:t>
          </a:r>
          <a:r>
            <a:rPr lang="fa-IR" sz="1400" kern="1200" dirty="0" smtClean="0"/>
            <a:t> (نصایح) ص 98</a:t>
          </a:r>
          <a:endParaRPr lang="fa-IR" sz="1400" kern="1200" dirty="0"/>
        </a:p>
      </dsp:txBody>
      <dsp:txXfrm>
        <a:off x="137356" y="137721"/>
        <a:ext cx="8510264" cy="25390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C7B11-6F42-4258-8FFF-EFD08F348D3F}">
      <dsp:nvSpPr>
        <dsp:cNvPr id="0" name=""/>
        <dsp:cNvSpPr/>
      </dsp:nvSpPr>
      <dsp:spPr>
        <a:xfrm>
          <a:off x="0" y="31587"/>
          <a:ext cx="8719120" cy="1521000"/>
        </a:xfrm>
        <a:prstGeom prst="roundRect">
          <a:avLst/>
        </a:prstGeom>
        <a:gradFill rotWithShape="1">
          <a:gsLst>
            <a:gs pos="0">
              <a:schemeClr val="accent6">
                <a:tint val="92000"/>
                <a:satMod val="170000"/>
              </a:schemeClr>
            </a:gs>
            <a:gs pos="15000">
              <a:schemeClr val="accent6">
                <a:tint val="92000"/>
                <a:shade val="99000"/>
                <a:satMod val="170000"/>
              </a:schemeClr>
            </a:gs>
            <a:gs pos="62000">
              <a:schemeClr val="accent6">
                <a:tint val="96000"/>
                <a:shade val="80000"/>
                <a:satMod val="170000"/>
              </a:schemeClr>
            </a:gs>
            <a:gs pos="97000">
              <a:schemeClr val="accent6">
                <a:tint val="98000"/>
                <a:shade val="63000"/>
                <a:satMod val="170000"/>
              </a:schemeClr>
            </a:gs>
            <a:gs pos="100000">
              <a:schemeClr val="accent6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rgbClr val="FFFF00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6">
              <a:shade val="80000"/>
            </a:schemeClr>
          </a:contourClr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500" kern="1200" dirty="0" smtClean="0"/>
            <a:t>2 - آینده نگری در تربیت</a:t>
          </a:r>
          <a:endParaRPr lang="fa-IR" sz="6500" kern="1200" dirty="0"/>
        </a:p>
      </dsp:txBody>
      <dsp:txXfrm>
        <a:off x="74249" y="105836"/>
        <a:ext cx="8570622" cy="13725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484BE-CAC3-420D-BE56-3369D2DFF762}">
      <dsp:nvSpPr>
        <dsp:cNvPr id="0" name=""/>
        <dsp:cNvSpPr/>
      </dsp:nvSpPr>
      <dsp:spPr>
        <a:xfrm>
          <a:off x="0" y="68444"/>
          <a:ext cx="9036496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     3-  ارائه ی طریق باشد نه اجبار</a:t>
          </a:r>
          <a:endParaRPr lang="fa-IR" sz="2400" kern="1200" dirty="0"/>
        </a:p>
      </dsp:txBody>
      <dsp:txXfrm>
        <a:off x="27015" y="95459"/>
        <a:ext cx="8982466" cy="499380"/>
      </dsp:txXfrm>
    </dsp:sp>
    <dsp:sp modelId="{03926AF7-EF1F-48F2-BBD3-81308A622007}">
      <dsp:nvSpPr>
        <dsp:cNvPr id="0" name=""/>
        <dsp:cNvSpPr/>
      </dsp:nvSpPr>
      <dsp:spPr>
        <a:xfrm>
          <a:off x="0" y="685214"/>
          <a:ext cx="9036496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/>
            <a:t>     4-  مطابق با فطرت باشد</a:t>
          </a:r>
          <a:endParaRPr lang="fa-IR" sz="2200" kern="1200" dirty="0"/>
        </a:p>
      </dsp:txBody>
      <dsp:txXfrm>
        <a:off x="27015" y="712229"/>
        <a:ext cx="8982466" cy="499380"/>
      </dsp:txXfrm>
    </dsp:sp>
    <dsp:sp modelId="{3E5C673E-732E-447A-A1BB-81F1EACFC2C4}">
      <dsp:nvSpPr>
        <dsp:cNvPr id="0" name=""/>
        <dsp:cNvSpPr/>
      </dsp:nvSpPr>
      <dsp:spPr>
        <a:xfrm>
          <a:off x="0" y="1301985"/>
          <a:ext cx="9036496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/>
            <a:t>     5-  از حس عاطفی استفاده شود</a:t>
          </a:r>
          <a:endParaRPr lang="fa-IR" sz="2200" kern="1200" dirty="0"/>
        </a:p>
      </dsp:txBody>
      <dsp:txXfrm>
        <a:off x="27015" y="1329000"/>
        <a:ext cx="8982466" cy="499380"/>
      </dsp:txXfrm>
    </dsp:sp>
    <dsp:sp modelId="{F7A88987-B35D-47CB-A4C6-462536F42EB6}">
      <dsp:nvSpPr>
        <dsp:cNvPr id="0" name=""/>
        <dsp:cNvSpPr/>
      </dsp:nvSpPr>
      <dsp:spPr>
        <a:xfrm>
          <a:off x="0" y="1918755"/>
          <a:ext cx="9036496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/>
            <a:t>      6-  کمک برای کشف </a:t>
          </a:r>
          <a:r>
            <a:rPr lang="fa-IR" sz="2200" kern="1200" dirty="0" err="1" smtClean="0"/>
            <a:t>مجهولات</a:t>
          </a:r>
          <a:r>
            <a:rPr lang="fa-IR" sz="2200" kern="1200" dirty="0" smtClean="0"/>
            <a:t> باشد </a:t>
          </a:r>
          <a:endParaRPr lang="fa-IR" sz="2200" kern="1200" dirty="0"/>
        </a:p>
      </dsp:txBody>
      <dsp:txXfrm>
        <a:off x="27015" y="1945770"/>
        <a:ext cx="8982466" cy="499380"/>
      </dsp:txXfrm>
    </dsp:sp>
    <dsp:sp modelId="{942EF9C9-E1FB-4C20-AC50-2F9183AAA9CD}">
      <dsp:nvSpPr>
        <dsp:cNvPr id="0" name=""/>
        <dsp:cNvSpPr/>
      </dsp:nvSpPr>
      <dsp:spPr>
        <a:xfrm>
          <a:off x="0" y="2535525"/>
          <a:ext cx="9036496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/>
            <a:t>      7-  تشویق مقدم بر تنبیه (غیر بدنی ) باشد </a:t>
          </a:r>
          <a:endParaRPr lang="fa-IR" sz="2200" kern="1200" dirty="0"/>
        </a:p>
      </dsp:txBody>
      <dsp:txXfrm>
        <a:off x="27015" y="2562540"/>
        <a:ext cx="8982466" cy="499380"/>
      </dsp:txXfrm>
    </dsp:sp>
    <dsp:sp modelId="{6ED920BE-18EA-4689-A2E1-9D363742C96A}">
      <dsp:nvSpPr>
        <dsp:cNvPr id="0" name=""/>
        <dsp:cNvSpPr/>
      </dsp:nvSpPr>
      <dsp:spPr>
        <a:xfrm>
          <a:off x="0" y="3152295"/>
          <a:ext cx="9036496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/>
            <a:t>      8-  همراه با صبر و حوصله باشد نه شتابزدگی</a:t>
          </a:r>
          <a:endParaRPr lang="fa-IR" sz="2200" kern="1200" dirty="0"/>
        </a:p>
      </dsp:txBody>
      <dsp:txXfrm>
        <a:off x="27015" y="3179310"/>
        <a:ext cx="8982466" cy="499380"/>
      </dsp:txXfrm>
    </dsp:sp>
    <dsp:sp modelId="{BE1D573C-FBE4-4149-AA31-4ACE731DA233}">
      <dsp:nvSpPr>
        <dsp:cNvPr id="0" name=""/>
        <dsp:cNvSpPr/>
      </dsp:nvSpPr>
      <dsp:spPr>
        <a:xfrm>
          <a:off x="0" y="3769065"/>
          <a:ext cx="9036496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/>
            <a:t>      9-   با تحریک حس کنجکاوی و پرسشگری مخاطب باشد.</a:t>
          </a:r>
          <a:endParaRPr lang="fa-IR" sz="2200" kern="1200" dirty="0"/>
        </a:p>
      </dsp:txBody>
      <dsp:txXfrm>
        <a:off x="27015" y="3796080"/>
        <a:ext cx="8982466" cy="499380"/>
      </dsp:txXfrm>
    </dsp:sp>
    <dsp:sp modelId="{2A30ECF5-BDEF-4B7D-9582-8E352B51B853}">
      <dsp:nvSpPr>
        <dsp:cNvPr id="0" name=""/>
        <dsp:cNvSpPr/>
      </dsp:nvSpPr>
      <dsp:spPr>
        <a:xfrm>
          <a:off x="0" y="4385835"/>
          <a:ext cx="9036496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/>
            <a:t>    10-   درونی سازی باشد</a:t>
          </a:r>
          <a:endParaRPr lang="fa-IR" sz="2200" kern="1200" dirty="0"/>
        </a:p>
      </dsp:txBody>
      <dsp:txXfrm>
        <a:off x="27015" y="4412850"/>
        <a:ext cx="8982466" cy="499380"/>
      </dsp:txXfrm>
    </dsp:sp>
    <dsp:sp modelId="{188D159A-BD09-44BE-A8F2-E2C628F85C04}">
      <dsp:nvSpPr>
        <dsp:cNvPr id="0" name=""/>
        <dsp:cNvSpPr/>
      </dsp:nvSpPr>
      <dsp:spPr>
        <a:xfrm>
          <a:off x="0" y="5002605"/>
          <a:ext cx="9036496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/>
            <a:t>    11-   احساس نقص را از بین نبریم</a:t>
          </a:r>
          <a:endParaRPr lang="fa-IR" sz="2200" kern="1200" dirty="0"/>
        </a:p>
      </dsp:txBody>
      <dsp:txXfrm>
        <a:off x="27015" y="5029620"/>
        <a:ext cx="8982466" cy="499380"/>
      </dsp:txXfrm>
    </dsp:sp>
    <dsp:sp modelId="{E02F7FA9-A793-4672-8B7B-E28C05ACAFB3}">
      <dsp:nvSpPr>
        <dsp:cNvPr id="0" name=""/>
        <dsp:cNvSpPr/>
      </dsp:nvSpPr>
      <dsp:spPr>
        <a:xfrm>
          <a:off x="0" y="5619375"/>
          <a:ext cx="9036496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/>
            <a:t>    12-   </a:t>
          </a:r>
          <a:r>
            <a:rPr lang="fa-IR" sz="2200" kern="1200" dirty="0" err="1" smtClean="0"/>
            <a:t>القائات</a:t>
          </a:r>
          <a:r>
            <a:rPr lang="fa-IR" sz="2200" kern="1200" dirty="0" smtClean="0"/>
            <a:t> منفی غیر مستقیم نداشته باشیم.(می ترسم مردود شوی و...)</a:t>
          </a:r>
          <a:endParaRPr lang="fa-IR" sz="2200" kern="1200" dirty="0"/>
        </a:p>
      </dsp:txBody>
      <dsp:txXfrm>
        <a:off x="27015" y="5646390"/>
        <a:ext cx="8982466" cy="499380"/>
      </dsp:txXfrm>
    </dsp:sp>
    <dsp:sp modelId="{3214980B-292E-48C2-9E4C-83161C802CB9}">
      <dsp:nvSpPr>
        <dsp:cNvPr id="0" name=""/>
        <dsp:cNvSpPr/>
      </dsp:nvSpPr>
      <dsp:spPr>
        <a:xfrm>
          <a:off x="0" y="6236145"/>
          <a:ext cx="9036496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/>
            <a:t>    13-    فرق بین دختر </a:t>
          </a:r>
          <a:r>
            <a:rPr lang="fa-IR" sz="2200" kern="1200" dirty="0" err="1" smtClean="0"/>
            <a:t>وپسر</a:t>
          </a:r>
          <a:endParaRPr lang="fa-IR" sz="2200" kern="1200" dirty="0"/>
        </a:p>
      </dsp:txBody>
      <dsp:txXfrm>
        <a:off x="27015" y="6263160"/>
        <a:ext cx="8982466" cy="4993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D9A41-2DE0-4BB1-8BA3-EA3C00E06B4F}">
      <dsp:nvSpPr>
        <dsp:cNvPr id="0" name=""/>
        <dsp:cNvSpPr/>
      </dsp:nvSpPr>
      <dsp:spPr>
        <a:xfrm>
          <a:off x="0" y="141"/>
          <a:ext cx="8435280" cy="1627762"/>
        </a:xfrm>
        <a:prstGeom prst="roundRect">
          <a:avLst/>
        </a:prstGeom>
        <a:gradFill rotWithShape="1">
          <a:gsLst>
            <a:gs pos="0">
              <a:schemeClr val="accent5">
                <a:tint val="92000"/>
                <a:satMod val="170000"/>
              </a:schemeClr>
            </a:gs>
            <a:gs pos="15000">
              <a:schemeClr val="accent5">
                <a:tint val="92000"/>
                <a:shade val="99000"/>
                <a:satMod val="170000"/>
              </a:schemeClr>
            </a:gs>
            <a:gs pos="62000">
              <a:schemeClr val="accent5">
                <a:tint val="96000"/>
                <a:shade val="80000"/>
                <a:satMod val="170000"/>
              </a:schemeClr>
            </a:gs>
            <a:gs pos="97000">
              <a:schemeClr val="accent5">
                <a:tint val="98000"/>
                <a:shade val="63000"/>
                <a:satMod val="170000"/>
              </a:schemeClr>
            </a:gs>
            <a:gs pos="100000">
              <a:schemeClr val="accent5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contourW="12700">
          <a:bevelT w="0" h="0"/>
          <a:contourClr>
            <a:schemeClr val="accent5">
              <a:shade val="80000"/>
            </a:schemeClr>
          </a:contourClr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baseline="0" dirty="0" smtClean="0"/>
            <a:t>.. قال </a:t>
          </a:r>
          <a:r>
            <a:rPr lang="fa-IR" sz="1900" b="1" kern="1200" baseline="0" dirty="0" err="1" smtClean="0"/>
            <a:t>الصادق</a:t>
          </a:r>
          <a:r>
            <a:rPr lang="fa-IR" sz="1900" b="1" kern="1200" baseline="0" dirty="0" smtClean="0"/>
            <a:t> </a:t>
          </a:r>
          <a:r>
            <a:rPr lang="fa-IR" sz="1900" b="1" kern="1200" baseline="0" dirty="0" err="1" smtClean="0"/>
            <a:t>عليه</a:t>
          </a:r>
          <a:r>
            <a:rPr lang="fa-IR" sz="1900" b="1" kern="1200" baseline="0" dirty="0" smtClean="0"/>
            <a:t> </a:t>
          </a:r>
          <a:r>
            <a:rPr lang="fa-IR" sz="1900" b="1" kern="1200" baseline="0" dirty="0" err="1" smtClean="0"/>
            <a:t>السّلام</a:t>
          </a:r>
          <a:r>
            <a:rPr lang="fa-IR" sz="1900" b="1" kern="1200" baseline="0" dirty="0" smtClean="0"/>
            <a:t>:</a:t>
          </a:r>
          <a:br>
            <a:rPr lang="fa-IR" sz="1900" b="1" kern="1200" baseline="0" dirty="0" smtClean="0"/>
          </a:br>
          <a:r>
            <a:rPr lang="fa-IR" sz="1900" b="1" kern="1200" baseline="0" dirty="0" smtClean="0"/>
            <a:t/>
          </a:r>
          <a:br>
            <a:rPr lang="fa-IR" sz="1900" b="1" kern="1200" baseline="0" dirty="0" smtClean="0"/>
          </a:br>
          <a:r>
            <a:rPr lang="fa-IR" sz="1900" b="1" kern="1200" baseline="0" dirty="0" smtClean="0"/>
            <a:t> </a:t>
          </a:r>
          <a:r>
            <a:rPr lang="fa-IR" sz="2800" b="1" kern="1200" baseline="0" dirty="0" err="1" smtClean="0"/>
            <a:t>دع</a:t>
          </a:r>
          <a:r>
            <a:rPr lang="fa-IR" sz="2800" b="1" kern="1200" baseline="0" dirty="0" smtClean="0"/>
            <a:t> </a:t>
          </a:r>
          <a:r>
            <a:rPr lang="fa-IR" sz="2800" b="1" kern="1200" baseline="0" dirty="0" err="1" smtClean="0"/>
            <a:t>ابنك</a:t>
          </a:r>
          <a:r>
            <a:rPr lang="fa-IR" sz="2800" b="1" kern="1200" baseline="0" dirty="0" smtClean="0"/>
            <a:t> </a:t>
          </a:r>
          <a:r>
            <a:rPr lang="fa-IR" sz="2800" b="1" kern="1200" baseline="0" dirty="0" err="1" smtClean="0"/>
            <a:t>يلعب</a:t>
          </a:r>
          <a:r>
            <a:rPr lang="fa-IR" sz="2800" b="1" kern="1200" baseline="0" dirty="0" smtClean="0"/>
            <a:t> سبع </a:t>
          </a:r>
          <a:r>
            <a:rPr lang="fa-IR" sz="2800" b="1" kern="1200" baseline="0" dirty="0" err="1" smtClean="0"/>
            <a:t>سنين</a:t>
          </a:r>
          <a:r>
            <a:rPr lang="fa-IR" sz="2800" b="1" kern="1200" baseline="0" dirty="0" smtClean="0"/>
            <a:t> و </a:t>
          </a:r>
          <a:r>
            <a:rPr lang="fa-IR" sz="2800" b="1" kern="1200" baseline="0" dirty="0" err="1" smtClean="0"/>
            <a:t>يؤدّب</a:t>
          </a:r>
          <a:r>
            <a:rPr lang="fa-IR" sz="2800" b="1" kern="1200" baseline="0" dirty="0" smtClean="0"/>
            <a:t> سبع </a:t>
          </a:r>
          <a:r>
            <a:rPr lang="fa-IR" sz="2800" b="1" kern="1200" baseline="0" dirty="0" err="1" smtClean="0"/>
            <a:t>سنين</a:t>
          </a:r>
          <a:r>
            <a:rPr lang="fa-IR" sz="2800" b="1" kern="1200" baseline="0" dirty="0" smtClean="0"/>
            <a:t> و </a:t>
          </a:r>
          <a:r>
            <a:rPr lang="fa-IR" sz="2800" b="1" kern="1200" baseline="0" dirty="0" err="1" smtClean="0"/>
            <a:t>ألزمه</a:t>
          </a:r>
          <a:r>
            <a:rPr lang="fa-IR" sz="2800" b="1" kern="1200" baseline="0" dirty="0" smtClean="0"/>
            <a:t> </a:t>
          </a:r>
          <a:r>
            <a:rPr lang="fa-IR" sz="2800" b="1" kern="1200" baseline="0" dirty="0" err="1" smtClean="0"/>
            <a:t>نفسك</a:t>
          </a:r>
          <a:r>
            <a:rPr lang="fa-IR" sz="2800" b="1" kern="1200" baseline="0" dirty="0" smtClean="0"/>
            <a:t> سبع </a:t>
          </a:r>
          <a:r>
            <a:rPr lang="fa-IR" sz="2800" b="1" kern="1200" baseline="0" dirty="0" err="1" smtClean="0"/>
            <a:t>سنين</a:t>
          </a:r>
          <a:r>
            <a:rPr lang="fa-IR" sz="2800" b="1" kern="1200" baseline="0" dirty="0" smtClean="0"/>
            <a:t/>
          </a:r>
          <a:br>
            <a:rPr lang="fa-IR" sz="2800" b="1" kern="1200" baseline="0" dirty="0" smtClean="0"/>
          </a:br>
          <a:r>
            <a:rPr lang="fa-IR" sz="2800" b="1" kern="1200" baseline="0" dirty="0" smtClean="0"/>
            <a:t/>
          </a:r>
          <a:br>
            <a:rPr lang="fa-IR" sz="2800" b="1" kern="1200" baseline="0" dirty="0" smtClean="0"/>
          </a:br>
          <a:r>
            <a:rPr lang="fa-IR" sz="2800" b="1" kern="1200" baseline="0" dirty="0" smtClean="0"/>
            <a:t> </a:t>
          </a:r>
          <a:r>
            <a:rPr lang="fa-IR" sz="2800" b="1" kern="1200" baseline="0" dirty="0" err="1" smtClean="0"/>
            <a:t>فإن</a:t>
          </a:r>
          <a:r>
            <a:rPr lang="fa-IR" sz="2800" b="1" kern="1200" baseline="0" dirty="0" smtClean="0"/>
            <a:t> </a:t>
          </a:r>
          <a:r>
            <a:rPr lang="fa-IR" sz="2800" b="1" kern="1200" baseline="0" dirty="0" err="1" smtClean="0"/>
            <a:t>أفلح</a:t>
          </a:r>
          <a:r>
            <a:rPr lang="fa-IR" sz="2800" b="1" kern="1200" baseline="0" dirty="0" smtClean="0"/>
            <a:t> و </a:t>
          </a:r>
          <a:r>
            <a:rPr lang="fa-IR" sz="2800" b="1" kern="1200" baseline="0" dirty="0" err="1" smtClean="0"/>
            <a:t>إلّا</a:t>
          </a:r>
          <a:r>
            <a:rPr lang="fa-IR" sz="2800" b="1" kern="1200" baseline="0" dirty="0" smtClean="0"/>
            <a:t> </a:t>
          </a:r>
          <a:r>
            <a:rPr lang="fa-IR" sz="2800" b="1" kern="1200" baseline="0" dirty="0" err="1" smtClean="0"/>
            <a:t>فلا</a:t>
          </a:r>
          <a:r>
            <a:rPr lang="fa-IR" sz="2800" b="1" kern="1200" baseline="0" dirty="0" smtClean="0"/>
            <a:t> </a:t>
          </a:r>
          <a:r>
            <a:rPr lang="fa-IR" sz="2800" b="1" kern="1200" baseline="0" dirty="0" err="1" smtClean="0"/>
            <a:t>خير</a:t>
          </a:r>
          <a:r>
            <a:rPr lang="fa-IR" sz="2800" b="1" kern="1200" baseline="0" dirty="0" smtClean="0"/>
            <a:t> </a:t>
          </a:r>
          <a:r>
            <a:rPr lang="fa-IR" sz="2800" b="1" kern="1200" baseline="0" dirty="0" err="1" smtClean="0"/>
            <a:t>فيه</a:t>
          </a:r>
          <a:r>
            <a:rPr lang="fa-IR" sz="2800" b="1" kern="1200" baseline="0" dirty="0" smtClean="0"/>
            <a:t>.</a:t>
          </a:r>
          <a:endParaRPr lang="fa-IR" sz="2800" kern="1200" dirty="0"/>
        </a:p>
      </dsp:txBody>
      <dsp:txXfrm>
        <a:off x="79461" y="79602"/>
        <a:ext cx="8276358" cy="14688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7D034-86FB-498A-8C5E-EE1A68FF5446}">
      <dsp:nvSpPr>
        <dsp:cNvPr id="0" name=""/>
        <dsp:cNvSpPr/>
      </dsp:nvSpPr>
      <dsp:spPr>
        <a:xfrm>
          <a:off x="0" y="507"/>
          <a:ext cx="8568952" cy="162703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r" defTabSz="3556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8000" b="1" kern="1200" cap="none" spc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تربیت دینی ؛ </a:t>
          </a:r>
          <a:endParaRPr lang="fa-IR" sz="8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79425" y="79932"/>
        <a:ext cx="8410102" cy="1468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DB21A-865F-49FC-AEC7-767593BB3675}">
      <dsp:nvSpPr>
        <dsp:cNvPr id="0" name=""/>
        <dsp:cNvSpPr/>
      </dsp:nvSpPr>
      <dsp:spPr>
        <a:xfrm>
          <a:off x="8434" y="0"/>
          <a:ext cx="8624091" cy="37444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0" tIns="285750" rIns="285750" bIns="285750" numCol="1" spcCol="1270" anchor="ctr" anchorCtr="0">
          <a:noAutofit/>
        </a:bodyPr>
        <a:lstStyle/>
        <a:p>
          <a:pPr lvl="0" algn="ctr" defTabSz="3333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5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پرورش روح و جسم انسان براساس آموزه های دین آسمانی</a:t>
          </a:r>
          <a:endParaRPr lang="fa-IR" sz="75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18104" y="109670"/>
        <a:ext cx="8404751" cy="35250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7C71C-E843-4502-8C70-72132E23B582}">
      <dsp:nvSpPr>
        <dsp:cNvPr id="0" name=""/>
        <dsp:cNvSpPr/>
      </dsp:nvSpPr>
      <dsp:spPr>
        <a:xfrm>
          <a:off x="4219" y="0"/>
          <a:ext cx="8632521" cy="1080120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/>
            <a:t>جایگاه انسان در اسلام</a:t>
          </a:r>
          <a:endParaRPr lang="fa-IR" sz="4800" kern="1200" dirty="0"/>
        </a:p>
      </dsp:txBody>
      <dsp:txXfrm>
        <a:off x="35855" y="31636"/>
        <a:ext cx="8569249" cy="10168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E703B-CCAA-4A99-AC00-21C2C61CF1A9}">
      <dsp:nvSpPr>
        <dsp:cNvPr id="0" name=""/>
        <dsp:cNvSpPr/>
      </dsp:nvSpPr>
      <dsp:spPr>
        <a:xfrm>
          <a:off x="0" y="1292"/>
          <a:ext cx="8712968" cy="82991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1 - خلیفه ی خدا </a:t>
          </a:r>
          <a:r>
            <a:rPr lang="fa-IR" sz="2000" kern="1200" dirty="0" smtClean="0"/>
            <a:t>................ ( </a:t>
          </a:r>
          <a:r>
            <a:rPr lang="fa-IR" sz="2000" kern="1200" dirty="0" err="1" smtClean="0"/>
            <a:t>انِّی</a:t>
          </a:r>
          <a:r>
            <a:rPr lang="fa-IR" sz="2000" kern="1200" dirty="0" smtClean="0"/>
            <a:t> </a:t>
          </a:r>
          <a:r>
            <a:rPr lang="fa-IR" sz="2000" kern="1200" dirty="0" err="1" smtClean="0"/>
            <a:t>جاعل</a:t>
          </a:r>
          <a:r>
            <a:rPr lang="fa-IR" sz="2000" kern="1200" dirty="0" smtClean="0"/>
            <a:t> فی </a:t>
          </a:r>
          <a:r>
            <a:rPr lang="fa-IR" sz="2000" kern="1200" dirty="0" err="1" smtClean="0"/>
            <a:t>الارض</a:t>
          </a:r>
          <a:r>
            <a:rPr lang="fa-IR" sz="2000" kern="1200" dirty="0" smtClean="0"/>
            <a:t> </a:t>
          </a:r>
          <a:r>
            <a:rPr lang="fa-IR" sz="2000" kern="1200" dirty="0" err="1" smtClean="0"/>
            <a:t>خلیفة</a:t>
          </a:r>
          <a:r>
            <a:rPr lang="fa-IR" sz="2000" kern="1200" dirty="0" smtClean="0"/>
            <a:t> )</a:t>
          </a:r>
          <a:endParaRPr lang="fa-IR" sz="2000" kern="1200" dirty="0"/>
        </a:p>
      </dsp:txBody>
      <dsp:txXfrm>
        <a:off x="40513" y="41805"/>
        <a:ext cx="8631942" cy="748886"/>
      </dsp:txXfrm>
    </dsp:sp>
    <dsp:sp modelId="{318B66F4-6C86-4525-AF19-C38A2DE1E5D3}">
      <dsp:nvSpPr>
        <dsp:cNvPr id="0" name=""/>
        <dsp:cNvSpPr/>
      </dsp:nvSpPr>
      <dsp:spPr>
        <a:xfrm>
          <a:off x="0" y="842905"/>
          <a:ext cx="8712968" cy="82991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/>
            <a:t>2 - تکریم شده و برتری یافته</a:t>
          </a:r>
          <a:r>
            <a:rPr lang="fa-IR" sz="2800" kern="1200" dirty="0" smtClean="0"/>
            <a:t>...   </a:t>
          </a:r>
          <a:r>
            <a:rPr lang="fa-IR" sz="1800" kern="1200" dirty="0" smtClean="0"/>
            <a:t>( </a:t>
          </a:r>
          <a:r>
            <a:rPr lang="fa-IR" sz="1800" kern="1200" dirty="0" err="1" smtClean="0"/>
            <a:t>لقد</a:t>
          </a:r>
          <a:r>
            <a:rPr lang="fa-IR" sz="1800" kern="1200" dirty="0" smtClean="0"/>
            <a:t>  </a:t>
          </a:r>
          <a:r>
            <a:rPr lang="fa-IR" sz="1800" kern="1200" dirty="0" err="1" smtClean="0"/>
            <a:t>کرمنا</a:t>
          </a:r>
          <a:r>
            <a:rPr lang="fa-IR" sz="1800" kern="1200" dirty="0" smtClean="0"/>
            <a:t> بنی آدم و </a:t>
          </a:r>
          <a:r>
            <a:rPr lang="fa-IR" sz="1800" kern="1200" dirty="0" err="1" smtClean="0"/>
            <a:t>حملناهم</a:t>
          </a:r>
          <a:r>
            <a:rPr lang="fa-IR" sz="1800" kern="1200" dirty="0" smtClean="0"/>
            <a:t> فی </a:t>
          </a:r>
          <a:r>
            <a:rPr lang="fa-IR" sz="1800" kern="1200" dirty="0" err="1" smtClean="0"/>
            <a:t>البر</a:t>
          </a:r>
          <a:r>
            <a:rPr lang="fa-IR" sz="1800" kern="1200" dirty="0" smtClean="0"/>
            <a:t> و </a:t>
          </a:r>
          <a:r>
            <a:rPr lang="fa-IR" sz="1800" kern="1200" dirty="0" err="1" smtClean="0"/>
            <a:t>البحر</a:t>
          </a:r>
          <a:r>
            <a:rPr lang="fa-IR" sz="1800" kern="1200" dirty="0" smtClean="0"/>
            <a:t> و </a:t>
          </a:r>
          <a:r>
            <a:rPr lang="fa-IR" sz="1800" kern="1200" dirty="0" err="1" smtClean="0"/>
            <a:t>رزقناهم</a:t>
          </a:r>
          <a:r>
            <a:rPr lang="fa-IR" sz="1800" kern="1200" dirty="0" smtClean="0"/>
            <a:t> من </a:t>
          </a:r>
          <a:r>
            <a:rPr lang="fa-IR" sz="1800" kern="1200" dirty="0" err="1" smtClean="0"/>
            <a:t>الطیبات</a:t>
          </a:r>
          <a:r>
            <a:rPr lang="fa-IR" sz="1800" kern="1200" dirty="0" smtClean="0"/>
            <a:t> و </a:t>
          </a:r>
          <a:r>
            <a:rPr lang="fa-IR" sz="1800" kern="1200" dirty="0" err="1" smtClean="0"/>
            <a:t>فضلناهم</a:t>
          </a:r>
          <a:r>
            <a:rPr lang="fa-IR" sz="1800" kern="1200" dirty="0" smtClean="0"/>
            <a:t> علی کثیر </a:t>
          </a:r>
          <a:r>
            <a:rPr lang="fa-IR" sz="1800" kern="1200" dirty="0" err="1" smtClean="0"/>
            <a:t>ممن</a:t>
          </a:r>
          <a:r>
            <a:rPr lang="fa-IR" sz="1800" kern="1200" dirty="0" smtClean="0"/>
            <a:t> </a:t>
          </a:r>
          <a:r>
            <a:rPr lang="fa-IR" sz="1800" kern="1200" dirty="0" err="1" smtClean="0"/>
            <a:t>خلقنا</a:t>
          </a:r>
          <a:r>
            <a:rPr lang="fa-IR" sz="1800" kern="1200" dirty="0" smtClean="0"/>
            <a:t> </a:t>
          </a:r>
          <a:r>
            <a:rPr lang="fa-IR" sz="1800" kern="1200" dirty="0" err="1" smtClean="0"/>
            <a:t>تفضیلا</a:t>
          </a:r>
          <a:r>
            <a:rPr lang="fa-IR" sz="1800" kern="1200" dirty="0" smtClean="0"/>
            <a:t> )   </a:t>
          </a:r>
          <a:r>
            <a:rPr lang="fa-IR" sz="1800" kern="1200" dirty="0" err="1" smtClean="0"/>
            <a:t>اسراء</a:t>
          </a:r>
          <a:r>
            <a:rPr lang="fa-IR" sz="1800" kern="1200" dirty="0" smtClean="0"/>
            <a:t>/70</a:t>
          </a:r>
          <a:r>
            <a:rPr lang="fa-IR" sz="2000" kern="1200" dirty="0" smtClean="0"/>
            <a:t> </a:t>
          </a:r>
          <a:endParaRPr lang="fa-IR" sz="2000" kern="1200" dirty="0"/>
        </a:p>
      </dsp:txBody>
      <dsp:txXfrm>
        <a:off x="40513" y="883418"/>
        <a:ext cx="8631942" cy="748886"/>
      </dsp:txXfrm>
    </dsp:sp>
    <dsp:sp modelId="{5E58D4DA-623C-4814-8AFE-F68AF958D9D5}">
      <dsp:nvSpPr>
        <dsp:cNvPr id="0" name=""/>
        <dsp:cNvSpPr/>
      </dsp:nvSpPr>
      <dsp:spPr>
        <a:xfrm>
          <a:off x="0" y="1684517"/>
          <a:ext cx="8712968" cy="82991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3 - احسن </a:t>
          </a:r>
          <a:r>
            <a:rPr lang="fa-IR" sz="3200" kern="1200" dirty="0" err="1" smtClean="0"/>
            <a:t>المخلوقین</a:t>
          </a:r>
          <a:r>
            <a:rPr lang="fa-IR" sz="3200" kern="1200" dirty="0" smtClean="0"/>
            <a:t> </a:t>
          </a:r>
          <a:r>
            <a:rPr lang="fa-IR" sz="2800" kern="1200" dirty="0" smtClean="0"/>
            <a:t>............. </a:t>
          </a:r>
          <a:r>
            <a:rPr lang="fa-IR" sz="2000" kern="1200" dirty="0" smtClean="0"/>
            <a:t>( ... </a:t>
          </a:r>
          <a:r>
            <a:rPr lang="fa-IR" sz="2000" kern="1200" dirty="0" err="1" smtClean="0"/>
            <a:t>فتبارک</a:t>
          </a:r>
          <a:r>
            <a:rPr lang="fa-IR" sz="2000" kern="1200" dirty="0" smtClean="0"/>
            <a:t> الله احسن </a:t>
          </a:r>
          <a:r>
            <a:rPr lang="fa-IR" sz="2000" kern="1200" dirty="0" err="1" smtClean="0"/>
            <a:t>الخالقین</a:t>
          </a:r>
          <a:r>
            <a:rPr lang="fa-IR" sz="2000" kern="1200" dirty="0" smtClean="0"/>
            <a:t> ) </a:t>
          </a:r>
          <a:r>
            <a:rPr lang="fa-IR" sz="2000" kern="1200" dirty="0" err="1" smtClean="0"/>
            <a:t>مؤمنون</a:t>
          </a:r>
          <a:r>
            <a:rPr lang="fa-IR" sz="2000" kern="1200" dirty="0" smtClean="0"/>
            <a:t>/1</a:t>
          </a:r>
          <a:r>
            <a:rPr lang="fa-IR" sz="300" kern="1200" dirty="0" smtClean="0"/>
            <a:t>4</a:t>
          </a:r>
          <a:endParaRPr lang="fa-IR" sz="300" kern="1200" dirty="0"/>
        </a:p>
      </dsp:txBody>
      <dsp:txXfrm>
        <a:off x="40513" y="1725030"/>
        <a:ext cx="8631942" cy="748886"/>
      </dsp:txXfrm>
    </dsp:sp>
    <dsp:sp modelId="{ACE65068-706B-43C7-BE94-3E328FF9F875}">
      <dsp:nvSpPr>
        <dsp:cNvPr id="0" name=""/>
        <dsp:cNvSpPr/>
      </dsp:nvSpPr>
      <dsp:spPr>
        <a:xfrm>
          <a:off x="0" y="2526129"/>
          <a:ext cx="8712968" cy="82991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4 - حامل امانت الهی .......... </a:t>
          </a:r>
          <a:r>
            <a:rPr lang="fa-IR" sz="1800" kern="1200" dirty="0" smtClean="0"/>
            <a:t>( </a:t>
          </a:r>
          <a:r>
            <a:rPr lang="fa-IR" sz="1800" kern="1200" dirty="0" err="1" smtClean="0"/>
            <a:t>إنّا</a:t>
          </a:r>
          <a:r>
            <a:rPr lang="fa-IR" sz="1800" kern="1200" dirty="0" smtClean="0"/>
            <a:t> </a:t>
          </a:r>
          <a:r>
            <a:rPr lang="fa-IR" sz="1800" kern="1200" dirty="0" err="1" smtClean="0"/>
            <a:t>عرضنا</a:t>
          </a:r>
          <a:r>
            <a:rPr lang="fa-IR" sz="1800" kern="1200" dirty="0" smtClean="0"/>
            <a:t> </a:t>
          </a:r>
          <a:r>
            <a:rPr lang="fa-IR" sz="1800" kern="1200" dirty="0" err="1" smtClean="0"/>
            <a:t>الامانة</a:t>
          </a:r>
          <a:r>
            <a:rPr lang="fa-IR" sz="1800" kern="1200" dirty="0" smtClean="0"/>
            <a:t> علی </a:t>
          </a:r>
          <a:r>
            <a:rPr lang="fa-IR" sz="1800" kern="1200" dirty="0" err="1" smtClean="0"/>
            <a:t>السماوات</a:t>
          </a:r>
          <a:r>
            <a:rPr lang="fa-IR" sz="1800" kern="1200" dirty="0" smtClean="0"/>
            <a:t> و </a:t>
          </a:r>
          <a:r>
            <a:rPr lang="en-US" sz="1800" kern="1200" dirty="0" smtClean="0"/>
            <a:t> </a:t>
          </a:r>
          <a:r>
            <a:rPr lang="fa-IR" sz="1800" kern="1200" dirty="0" err="1" smtClean="0"/>
            <a:t>الارض</a:t>
          </a:r>
          <a:r>
            <a:rPr lang="fa-IR" sz="1800" kern="1200" dirty="0" smtClean="0"/>
            <a:t> </a:t>
          </a:r>
          <a:r>
            <a:rPr lang="fa-IR" sz="1800" kern="1200" dirty="0" err="1" smtClean="0"/>
            <a:t>فأبین</a:t>
          </a:r>
          <a:r>
            <a:rPr lang="fa-IR" sz="1800" kern="1200" dirty="0" smtClean="0"/>
            <a:t> </a:t>
          </a:r>
          <a:r>
            <a:rPr lang="fa-IR" sz="1800" kern="1200" dirty="0" err="1" smtClean="0"/>
            <a:t>أن</a:t>
          </a:r>
          <a:r>
            <a:rPr lang="fa-IR" sz="1800" kern="1200" dirty="0" smtClean="0"/>
            <a:t> </a:t>
          </a:r>
          <a:r>
            <a:rPr lang="fa-IR" sz="1800" kern="1200" dirty="0" err="1" smtClean="0"/>
            <a:t>یحملها</a:t>
          </a:r>
          <a:r>
            <a:rPr lang="fa-IR" sz="1800" kern="1200" dirty="0" smtClean="0"/>
            <a:t> و </a:t>
          </a:r>
          <a:r>
            <a:rPr lang="fa-IR" sz="1800" kern="1200" dirty="0" err="1" smtClean="0"/>
            <a:t>أشفقن</a:t>
          </a:r>
          <a:r>
            <a:rPr lang="fa-IR" sz="1800" kern="1200" dirty="0" smtClean="0"/>
            <a:t> </a:t>
          </a:r>
          <a:r>
            <a:rPr lang="fa-IR" sz="1800" kern="1200" dirty="0" err="1" smtClean="0"/>
            <a:t>منها</a:t>
          </a:r>
          <a:r>
            <a:rPr lang="fa-IR" sz="1800" kern="1200" dirty="0" smtClean="0"/>
            <a:t> و </a:t>
          </a:r>
          <a:r>
            <a:rPr lang="fa-IR" sz="1800" kern="1200" dirty="0" err="1" smtClean="0"/>
            <a:t>حملها</a:t>
          </a:r>
          <a:r>
            <a:rPr lang="fa-IR" sz="1800" kern="1200" dirty="0" smtClean="0"/>
            <a:t> </a:t>
          </a:r>
          <a:r>
            <a:rPr lang="fa-IR" sz="1800" kern="1200" dirty="0" err="1" smtClean="0"/>
            <a:t>الانسان</a:t>
          </a:r>
          <a:r>
            <a:rPr lang="fa-IR" sz="1800" kern="1200" dirty="0" smtClean="0"/>
            <a:t> ...)   احزاب/ 72</a:t>
          </a:r>
          <a:endParaRPr lang="fa-IR" sz="1800" kern="1200" dirty="0"/>
        </a:p>
      </dsp:txBody>
      <dsp:txXfrm>
        <a:off x="40513" y="2566642"/>
        <a:ext cx="8631942" cy="748886"/>
      </dsp:txXfrm>
    </dsp:sp>
    <dsp:sp modelId="{65F557C4-A7DE-41CC-B7C8-20DBD796BFF8}">
      <dsp:nvSpPr>
        <dsp:cNvPr id="0" name=""/>
        <dsp:cNvSpPr/>
      </dsp:nvSpPr>
      <dsp:spPr>
        <a:xfrm>
          <a:off x="0" y="3367742"/>
          <a:ext cx="8712968" cy="82991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5 - </a:t>
          </a:r>
          <a:r>
            <a:rPr lang="fa-IR" sz="3600" kern="1200" dirty="0" err="1" smtClean="0"/>
            <a:t>مسجود</a:t>
          </a:r>
          <a:r>
            <a:rPr lang="fa-IR" sz="3600" kern="1200" dirty="0" smtClean="0"/>
            <a:t> </a:t>
          </a:r>
          <a:r>
            <a:rPr lang="fa-IR" sz="3600" kern="1200" dirty="0" err="1" smtClean="0"/>
            <a:t>ملائکة</a:t>
          </a:r>
          <a:r>
            <a:rPr lang="fa-IR" sz="3600" kern="1200" dirty="0" smtClean="0"/>
            <a:t> .........</a:t>
          </a:r>
          <a:r>
            <a:rPr lang="fa-IR" sz="1800" kern="1200" dirty="0" smtClean="0"/>
            <a:t>( </a:t>
          </a:r>
          <a:r>
            <a:rPr lang="fa-IR" sz="1800" kern="1200" dirty="0" err="1" smtClean="0"/>
            <a:t>فسجدالملائکة</a:t>
          </a:r>
          <a:r>
            <a:rPr lang="fa-IR" sz="1800" kern="1200" dirty="0" smtClean="0"/>
            <a:t> </a:t>
          </a:r>
          <a:r>
            <a:rPr lang="fa-IR" sz="1800" kern="1200" dirty="0" err="1" smtClean="0"/>
            <a:t>کلُّهم</a:t>
          </a:r>
          <a:r>
            <a:rPr lang="fa-IR" sz="1800" kern="1200" dirty="0" smtClean="0"/>
            <a:t> </a:t>
          </a:r>
          <a:r>
            <a:rPr lang="fa-IR" sz="1800" kern="1200" dirty="0" err="1" smtClean="0"/>
            <a:t>أجمعون</a:t>
          </a:r>
          <a:r>
            <a:rPr lang="fa-IR" sz="1800" kern="1200" dirty="0" smtClean="0"/>
            <a:t> ) حجر/30 </a:t>
          </a:r>
          <a:endParaRPr lang="fa-IR" sz="1800" kern="1200" dirty="0"/>
        </a:p>
      </dsp:txBody>
      <dsp:txXfrm>
        <a:off x="40513" y="3408255"/>
        <a:ext cx="8631942" cy="748886"/>
      </dsp:txXfrm>
    </dsp:sp>
    <dsp:sp modelId="{408C0E9E-BB12-43FB-904F-F1FC472285F7}">
      <dsp:nvSpPr>
        <dsp:cNvPr id="0" name=""/>
        <dsp:cNvSpPr/>
      </dsp:nvSpPr>
      <dsp:spPr>
        <a:xfrm>
          <a:off x="0" y="4209354"/>
          <a:ext cx="8712968" cy="82991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و...</a:t>
          </a:r>
          <a:endParaRPr lang="fa-IR" sz="3200" kern="1200" dirty="0"/>
        </a:p>
      </dsp:txBody>
      <dsp:txXfrm>
        <a:off x="40513" y="4249867"/>
        <a:ext cx="8631942" cy="7488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07185-2441-41BD-ABA3-D6A5DDD3BA7B}">
      <dsp:nvSpPr>
        <dsp:cNvPr id="0" name=""/>
        <dsp:cNvSpPr/>
      </dsp:nvSpPr>
      <dsp:spPr>
        <a:xfrm>
          <a:off x="0" y="83015"/>
          <a:ext cx="2998338" cy="1381850"/>
        </a:xfrm>
        <a:prstGeom prst="roundRect">
          <a:avLst/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57150" cap="flat" cmpd="sng" algn="ctr">
          <a:solidFill>
            <a:srgbClr val="C00000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/>
            <a:t>نقاط ضعف انسان</a:t>
          </a:r>
          <a:endParaRPr lang="fa-IR" sz="4800" kern="1200" dirty="0"/>
        </a:p>
      </dsp:txBody>
      <dsp:txXfrm>
        <a:off x="67456" y="150471"/>
        <a:ext cx="2863426" cy="12469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39C62-A2F9-4D1C-BEFE-A0C8F180A3EE}">
      <dsp:nvSpPr>
        <dsp:cNvPr id="0" name=""/>
        <dsp:cNvSpPr/>
      </dsp:nvSpPr>
      <dsp:spPr>
        <a:xfrm rot="5400000">
          <a:off x="4201101" y="1100670"/>
          <a:ext cx="1540952" cy="1418532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err="1" smtClean="0"/>
            <a:t>ضعیفاً</a:t>
          </a:r>
          <a:endParaRPr lang="fa-IR" sz="2600" kern="1200" dirty="0"/>
        </a:p>
      </dsp:txBody>
      <dsp:txXfrm rot="-5400000">
        <a:off x="4489342" y="1286084"/>
        <a:ext cx="964470" cy="1047704"/>
      </dsp:txXfrm>
    </dsp:sp>
    <dsp:sp modelId="{E314DDAD-55E0-4922-8587-0414DEF7C8FF}">
      <dsp:nvSpPr>
        <dsp:cNvPr id="0" name=""/>
        <dsp:cNvSpPr/>
      </dsp:nvSpPr>
      <dsp:spPr>
        <a:xfrm>
          <a:off x="5552399" y="152534"/>
          <a:ext cx="1719702" cy="92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B85F0-267E-4619-8F0C-64E76DFBE998}">
      <dsp:nvSpPr>
        <dsp:cNvPr id="0" name=""/>
        <dsp:cNvSpPr/>
      </dsp:nvSpPr>
      <dsp:spPr>
        <a:xfrm rot="5400000">
          <a:off x="2770998" y="192495"/>
          <a:ext cx="1540952" cy="1461030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err="1" smtClean="0"/>
            <a:t>قتورا</a:t>
          </a:r>
          <a:endParaRPr lang="fa-IR" sz="3600" kern="1200" dirty="0"/>
        </a:p>
      </dsp:txBody>
      <dsp:txXfrm rot="-5400000">
        <a:off x="3048149" y="402699"/>
        <a:ext cx="986650" cy="1040622"/>
      </dsp:txXfrm>
    </dsp:sp>
    <dsp:sp modelId="{9D0162A5-DD2B-4E36-BCEA-163C9CB35A4B}">
      <dsp:nvSpPr>
        <dsp:cNvPr id="0" name=""/>
        <dsp:cNvSpPr/>
      </dsp:nvSpPr>
      <dsp:spPr>
        <a:xfrm rot="5400000">
          <a:off x="1260862" y="999343"/>
          <a:ext cx="1540952" cy="1438521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err="1" smtClean="0"/>
            <a:t>لظلوم</a:t>
          </a:r>
          <a:r>
            <a:rPr lang="fa-IR" sz="2000" kern="1200" dirty="0" smtClean="0"/>
            <a:t> </a:t>
          </a:r>
          <a:r>
            <a:rPr lang="fa-IR" sz="2800" kern="1200" dirty="0" smtClean="0"/>
            <a:t>کفّار</a:t>
          </a:r>
          <a:endParaRPr lang="fa-IR" sz="2800" kern="1200" dirty="0"/>
        </a:p>
      </dsp:txBody>
      <dsp:txXfrm rot="-5400000">
        <a:off x="1543862" y="1196417"/>
        <a:ext cx="974951" cy="1044374"/>
      </dsp:txXfrm>
    </dsp:sp>
    <dsp:sp modelId="{7C2BB7E6-42EC-40C2-B678-60A9D4EC83C2}">
      <dsp:nvSpPr>
        <dsp:cNvPr id="0" name=""/>
        <dsp:cNvSpPr/>
      </dsp:nvSpPr>
      <dsp:spPr>
        <a:xfrm>
          <a:off x="1367654" y="1608675"/>
          <a:ext cx="1664228" cy="92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5B24F-207E-4213-A439-DEA506E64BC0}">
      <dsp:nvSpPr>
        <dsp:cNvPr id="0" name=""/>
        <dsp:cNvSpPr/>
      </dsp:nvSpPr>
      <dsp:spPr>
        <a:xfrm rot="5400000">
          <a:off x="5635682" y="2004369"/>
          <a:ext cx="1540952" cy="1385016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kern="1200" dirty="0" err="1" smtClean="0"/>
            <a:t>عجولاً</a:t>
          </a:r>
          <a:endParaRPr lang="fa-IR" sz="3500" kern="1200" dirty="0"/>
        </a:p>
      </dsp:txBody>
      <dsp:txXfrm rot="-5400000">
        <a:off x="5932806" y="2170232"/>
        <a:ext cx="946704" cy="1053290"/>
      </dsp:txXfrm>
    </dsp:sp>
    <dsp:sp modelId="{2ACA9400-3C84-450D-9AFA-54FAFC662A8A}">
      <dsp:nvSpPr>
        <dsp:cNvPr id="0" name=""/>
        <dsp:cNvSpPr/>
      </dsp:nvSpPr>
      <dsp:spPr>
        <a:xfrm rot="5400000">
          <a:off x="1291615" y="4484861"/>
          <a:ext cx="1540952" cy="1387872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/>
            <a:t>اکثر شیئ </a:t>
          </a:r>
          <a:r>
            <a:rPr lang="fa-IR" sz="2800" kern="1200" dirty="0" err="1" smtClean="0"/>
            <a:t>جدلا</a:t>
          </a:r>
          <a:endParaRPr lang="fa-IR" sz="2800" kern="1200" dirty="0"/>
        </a:p>
      </dsp:txBody>
      <dsp:txXfrm rot="-5400000">
        <a:off x="1587978" y="4652390"/>
        <a:ext cx="948226" cy="1052814"/>
      </dsp:txXfrm>
    </dsp:sp>
    <dsp:sp modelId="{E251DB41-6165-4C47-AB7D-2485632C844E}">
      <dsp:nvSpPr>
        <dsp:cNvPr id="0" name=""/>
        <dsp:cNvSpPr/>
      </dsp:nvSpPr>
      <dsp:spPr>
        <a:xfrm>
          <a:off x="5195372" y="2916636"/>
          <a:ext cx="1719702" cy="92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600" kern="1200" dirty="0"/>
        </a:p>
      </dsp:txBody>
      <dsp:txXfrm>
        <a:off x="5195372" y="2916636"/>
        <a:ext cx="1719702" cy="924571"/>
      </dsp:txXfrm>
    </dsp:sp>
    <dsp:sp modelId="{6FC20E7A-8411-4914-96E4-C9CD11B9A67F}">
      <dsp:nvSpPr>
        <dsp:cNvPr id="0" name=""/>
        <dsp:cNvSpPr/>
      </dsp:nvSpPr>
      <dsp:spPr>
        <a:xfrm rot="5400000">
          <a:off x="-72635" y="1988209"/>
          <a:ext cx="1540952" cy="1340628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err="1" smtClean="0"/>
            <a:t>هَلُوعاً</a:t>
          </a:r>
          <a:r>
            <a:rPr lang="fa-IR" sz="2400" kern="1200" dirty="0" smtClean="0"/>
            <a:t>. </a:t>
          </a:r>
          <a:r>
            <a:rPr lang="fa-IR" sz="2400" kern="1200" dirty="0" err="1" smtClean="0"/>
            <a:t>جَزوعاً</a:t>
          </a:r>
          <a:r>
            <a:rPr lang="fa-IR" sz="2400" kern="1200" dirty="0" smtClean="0"/>
            <a:t>  </a:t>
          </a:r>
          <a:r>
            <a:rPr lang="fa-IR" sz="2400" kern="1200" dirty="0" err="1" smtClean="0"/>
            <a:t>منوعا</a:t>
          </a:r>
          <a:endParaRPr lang="fa-IR" sz="2000" kern="1200" dirty="0"/>
        </a:p>
      </dsp:txBody>
      <dsp:txXfrm rot="-5400000">
        <a:off x="236442" y="2128179"/>
        <a:ext cx="922798" cy="1060688"/>
      </dsp:txXfrm>
    </dsp:sp>
    <dsp:sp modelId="{01EA4EB9-2BB8-4469-B5D3-DBADF992C70D}">
      <dsp:nvSpPr>
        <dsp:cNvPr id="0" name=""/>
        <dsp:cNvSpPr/>
      </dsp:nvSpPr>
      <dsp:spPr>
        <a:xfrm rot="5400000">
          <a:off x="-61209" y="3533433"/>
          <a:ext cx="1540952" cy="1418532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err="1" smtClean="0"/>
            <a:t>ظلوما</a:t>
          </a:r>
          <a:r>
            <a:rPr lang="fa-IR" sz="2800" kern="1200" dirty="0" smtClean="0"/>
            <a:t> </a:t>
          </a:r>
          <a:r>
            <a:rPr lang="fa-IR" sz="2800" kern="1200" dirty="0" err="1" smtClean="0"/>
            <a:t>جهولا</a:t>
          </a:r>
          <a:endParaRPr lang="fa-IR" sz="2800" kern="1200" dirty="0"/>
        </a:p>
      </dsp:txBody>
      <dsp:txXfrm rot="-5400000">
        <a:off x="227032" y="3718847"/>
        <a:ext cx="964470" cy="1047704"/>
      </dsp:txXfrm>
    </dsp:sp>
    <dsp:sp modelId="{F8D89766-7C0E-4AE3-A352-405FF9C54C0E}">
      <dsp:nvSpPr>
        <dsp:cNvPr id="0" name=""/>
        <dsp:cNvSpPr/>
      </dsp:nvSpPr>
      <dsp:spPr>
        <a:xfrm>
          <a:off x="354488" y="4733511"/>
          <a:ext cx="1664228" cy="92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088B1-DD13-422A-9F70-6B5AFE7937A8}">
      <dsp:nvSpPr>
        <dsp:cNvPr id="0" name=""/>
        <dsp:cNvSpPr/>
      </dsp:nvSpPr>
      <dsp:spPr>
        <a:xfrm rot="5400000">
          <a:off x="2746915" y="5217798"/>
          <a:ext cx="1619232" cy="1527887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err="1" smtClean="0"/>
            <a:t>لکفور</a:t>
          </a:r>
          <a:r>
            <a:rPr lang="fa-IR" sz="3600" kern="1200" dirty="0" smtClean="0"/>
            <a:t> مبین</a:t>
          </a:r>
          <a:endParaRPr lang="fa-IR" sz="3600" kern="1200" dirty="0"/>
        </a:p>
      </dsp:txBody>
      <dsp:txXfrm rot="-5400000">
        <a:off x="3040052" y="5434386"/>
        <a:ext cx="1032957" cy="1094712"/>
      </dsp:txXfrm>
    </dsp:sp>
    <dsp:sp modelId="{F08FE2B8-6880-40F1-B4C1-F8965C8C8D98}">
      <dsp:nvSpPr>
        <dsp:cNvPr id="0" name=""/>
        <dsp:cNvSpPr/>
      </dsp:nvSpPr>
      <dsp:spPr>
        <a:xfrm rot="5400000">
          <a:off x="5613493" y="3558532"/>
          <a:ext cx="1540952" cy="1340628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err="1" smtClean="0"/>
            <a:t>لیطغی</a:t>
          </a:r>
          <a:endParaRPr lang="fa-IR" sz="2500" kern="1200" dirty="0"/>
        </a:p>
      </dsp:txBody>
      <dsp:txXfrm rot="-5400000">
        <a:off x="5922570" y="3698502"/>
        <a:ext cx="922798" cy="1060688"/>
      </dsp:txXfrm>
    </dsp:sp>
    <dsp:sp modelId="{638AB4A8-7B9A-416C-884D-9252FB826033}">
      <dsp:nvSpPr>
        <dsp:cNvPr id="0" name=""/>
        <dsp:cNvSpPr/>
      </dsp:nvSpPr>
      <dsp:spPr>
        <a:xfrm>
          <a:off x="5195372" y="5610837"/>
          <a:ext cx="1719702" cy="92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600" kern="1200" dirty="0"/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600" kern="1200" dirty="0"/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600" kern="1200" dirty="0"/>
        </a:p>
      </dsp:txBody>
      <dsp:txXfrm>
        <a:off x="5195372" y="5610837"/>
        <a:ext cx="1719702" cy="924571"/>
      </dsp:txXfrm>
    </dsp:sp>
    <dsp:sp modelId="{09D1EB8B-0EEF-4D95-A687-2C41A98CAF0C}">
      <dsp:nvSpPr>
        <dsp:cNvPr id="0" name=""/>
        <dsp:cNvSpPr/>
      </dsp:nvSpPr>
      <dsp:spPr>
        <a:xfrm rot="5400000">
          <a:off x="4242781" y="4445473"/>
          <a:ext cx="1540952" cy="1340628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err="1" smtClean="0"/>
            <a:t>غرَّک</a:t>
          </a:r>
          <a:r>
            <a:rPr lang="fa-IR" sz="3600" kern="1200" dirty="0" smtClean="0"/>
            <a:t> </a:t>
          </a:r>
          <a:r>
            <a:rPr lang="fa-IR" sz="3600" kern="1200" dirty="0" err="1" smtClean="0"/>
            <a:t>بربِّک</a:t>
          </a:r>
          <a:endParaRPr lang="fa-IR" sz="3600" kern="1200" dirty="0"/>
        </a:p>
      </dsp:txBody>
      <dsp:txXfrm rot="-5400000">
        <a:off x="4551858" y="4585443"/>
        <a:ext cx="922798" cy="10606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F68D6-770B-4142-B8A9-54390A002AAC}">
      <dsp:nvSpPr>
        <dsp:cNvPr id="0" name=""/>
        <dsp:cNvSpPr/>
      </dsp:nvSpPr>
      <dsp:spPr>
        <a:xfrm>
          <a:off x="906227" y="10352"/>
          <a:ext cx="1686066" cy="1629904"/>
        </a:xfrm>
        <a:prstGeom prst="ellipse">
          <a:avLst/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28575" cap="flat" cmpd="sng" algn="ctr">
          <a:solidFill>
            <a:srgbClr val="FF0000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و کان </a:t>
          </a:r>
          <a:r>
            <a:rPr lang="fa-IR" sz="2400" kern="1200" dirty="0" err="1" smtClean="0"/>
            <a:t>الانسانُ</a:t>
          </a:r>
          <a:r>
            <a:rPr lang="fa-IR" sz="2400" kern="1200" dirty="0" smtClean="0"/>
            <a:t> ...</a:t>
          </a:r>
          <a:endParaRPr lang="fa-IR" sz="2400" kern="1200" dirty="0"/>
        </a:p>
      </dsp:txBody>
      <dsp:txXfrm>
        <a:off x="1131035" y="295586"/>
        <a:ext cx="1236448" cy="733456"/>
      </dsp:txXfrm>
    </dsp:sp>
    <dsp:sp modelId="{C493519E-C146-4277-B95B-C44FF350D6C0}">
      <dsp:nvSpPr>
        <dsp:cNvPr id="0" name=""/>
        <dsp:cNvSpPr/>
      </dsp:nvSpPr>
      <dsp:spPr>
        <a:xfrm>
          <a:off x="1584174" y="936108"/>
          <a:ext cx="1644795" cy="1585305"/>
        </a:xfrm>
        <a:prstGeom prst="ellipse">
          <a:avLst/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38100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err="1" smtClean="0"/>
            <a:t>إنَّ</a:t>
          </a:r>
          <a:r>
            <a:rPr lang="fa-IR" sz="2400" kern="1200" dirty="0" smtClean="0"/>
            <a:t> </a:t>
          </a:r>
          <a:r>
            <a:rPr lang="fa-IR" sz="2400" kern="1200" dirty="0" err="1" smtClean="0"/>
            <a:t>الانسانَ</a:t>
          </a:r>
          <a:r>
            <a:rPr lang="fa-IR" sz="2400" kern="1200" dirty="0" smtClean="0"/>
            <a:t>...  </a:t>
          </a:r>
          <a:endParaRPr lang="fa-IR" sz="2400" kern="1200" dirty="0"/>
        </a:p>
      </dsp:txBody>
      <dsp:txXfrm>
        <a:off x="2087207" y="1345645"/>
        <a:ext cx="986877" cy="871918"/>
      </dsp:txXfrm>
    </dsp:sp>
    <dsp:sp modelId="{9AE05028-A7B9-459A-9AFB-BF1092CE4EF0}">
      <dsp:nvSpPr>
        <dsp:cNvPr id="0" name=""/>
        <dsp:cNvSpPr/>
      </dsp:nvSpPr>
      <dsp:spPr>
        <a:xfrm>
          <a:off x="314216" y="961134"/>
          <a:ext cx="1729068" cy="1631153"/>
        </a:xfrm>
        <a:prstGeom prst="ellipse">
          <a:avLst/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38100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/>
            <a:t>و... </a:t>
          </a:r>
        </a:p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err="1" smtClean="0"/>
            <a:t>اولئک</a:t>
          </a:r>
          <a:r>
            <a:rPr lang="fa-IR" sz="2000" kern="1200" dirty="0" smtClean="0"/>
            <a:t> </a:t>
          </a:r>
          <a:r>
            <a:rPr lang="fa-IR" sz="2000" kern="1200" dirty="0" err="1" smtClean="0"/>
            <a:t>کالانعام</a:t>
          </a:r>
          <a:r>
            <a:rPr lang="fa-IR" sz="2000" kern="1200" dirty="0" smtClean="0"/>
            <a:t> بل هم </a:t>
          </a:r>
          <a:r>
            <a:rPr lang="fa-IR" sz="2000" kern="1200" dirty="0" err="1" smtClean="0"/>
            <a:t>اضل</a:t>
          </a:r>
          <a:r>
            <a:rPr lang="fo-FO" sz="2000" kern="1200" dirty="0" smtClean="0"/>
            <a:t> </a:t>
          </a:r>
          <a:endParaRPr lang="fa-IR" sz="2000" kern="1200" dirty="0"/>
        </a:p>
      </dsp:txBody>
      <dsp:txXfrm>
        <a:off x="477037" y="1382515"/>
        <a:ext cx="1037441" cy="8971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83AE9-FEBB-4D50-BD47-9A739A1BA95D}">
      <dsp:nvSpPr>
        <dsp:cNvPr id="0" name=""/>
        <dsp:cNvSpPr/>
      </dsp:nvSpPr>
      <dsp:spPr>
        <a:xfrm>
          <a:off x="0" y="994"/>
          <a:ext cx="8712968" cy="101703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rgbClr val="7030A0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700" b="1" kern="1200" baseline="0" dirty="0" smtClean="0"/>
        </a:p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b="1" kern="1200" baseline="0" dirty="0" err="1" smtClean="0"/>
            <a:t>فأقم</a:t>
          </a:r>
          <a:r>
            <a:rPr lang="fa-IR" sz="2700" b="1" kern="1200" baseline="0" dirty="0" smtClean="0"/>
            <a:t> </a:t>
          </a:r>
          <a:r>
            <a:rPr lang="fa-IR" sz="2700" b="1" kern="1200" baseline="0" dirty="0" err="1" smtClean="0"/>
            <a:t>وَجهَکَ</a:t>
          </a:r>
          <a:r>
            <a:rPr lang="fa-IR" sz="2700" b="1" kern="1200" baseline="0" dirty="0" smtClean="0"/>
            <a:t>  </a:t>
          </a:r>
          <a:r>
            <a:rPr lang="fa-IR" sz="2700" b="1" kern="1200" baseline="0" dirty="0" err="1" smtClean="0"/>
            <a:t>للدِّینِ</a:t>
          </a:r>
          <a:r>
            <a:rPr lang="fa-IR" sz="2700" b="1" kern="1200" baseline="0" dirty="0" smtClean="0"/>
            <a:t> </a:t>
          </a:r>
          <a:r>
            <a:rPr lang="fa-IR" sz="2700" b="1" kern="1200" baseline="0" dirty="0" err="1" smtClean="0"/>
            <a:t>حَنیفًا</a:t>
          </a:r>
          <a:r>
            <a:rPr lang="fa-IR" sz="2700" b="1" kern="1200" baseline="0" dirty="0" smtClean="0"/>
            <a:t>  </a:t>
          </a:r>
          <a:r>
            <a:rPr lang="fa-IR" sz="2700" b="1" kern="1200" baseline="0" dirty="0" err="1" smtClean="0"/>
            <a:t>فِطْرَتَ</a:t>
          </a:r>
          <a:r>
            <a:rPr lang="fa-IR" sz="2700" b="1" kern="1200" baseline="0" dirty="0" smtClean="0"/>
            <a:t> </a:t>
          </a:r>
          <a:r>
            <a:rPr lang="fa-IR" sz="2700" b="1" kern="1200" baseline="0" dirty="0" err="1" smtClean="0"/>
            <a:t>اللَّهِ</a:t>
          </a:r>
          <a:r>
            <a:rPr lang="fa-IR" sz="2700" b="1" kern="1200" baseline="0" dirty="0" smtClean="0"/>
            <a:t> </a:t>
          </a:r>
          <a:r>
            <a:rPr lang="fa-IR" sz="2700" b="1" kern="1200" baseline="0" dirty="0" err="1" smtClean="0"/>
            <a:t>الَّتِي</a:t>
          </a:r>
          <a:r>
            <a:rPr lang="fa-IR" sz="2700" b="1" kern="1200" baseline="0" dirty="0" smtClean="0"/>
            <a:t>  </a:t>
          </a:r>
          <a:r>
            <a:rPr lang="fa-IR" sz="2700" b="1" kern="1200" baseline="0" dirty="0" err="1" smtClean="0"/>
            <a:t>فَطَرَ</a:t>
          </a:r>
          <a:r>
            <a:rPr lang="fa-IR" sz="2700" b="1" kern="1200" baseline="0" dirty="0" smtClean="0"/>
            <a:t> </a:t>
          </a:r>
          <a:r>
            <a:rPr lang="fa-IR" sz="2700" b="1" kern="1200" baseline="0" dirty="0" err="1" smtClean="0"/>
            <a:t>النَّاسَ</a:t>
          </a:r>
          <a:r>
            <a:rPr lang="fa-IR" sz="2700" b="1" kern="1200" baseline="0" dirty="0" smtClean="0"/>
            <a:t> </a:t>
          </a:r>
          <a:r>
            <a:rPr lang="fa-IR" sz="2700" b="1" kern="1200" baseline="0" dirty="0" err="1" smtClean="0"/>
            <a:t>عَلَيْها</a:t>
          </a:r>
          <a:r>
            <a:rPr lang="fa-IR" sz="2700" b="1" kern="1200" baseline="0" dirty="0" smtClean="0"/>
            <a:t> </a:t>
          </a:r>
          <a:r>
            <a:rPr lang="fa-IR" sz="2700" b="1" kern="1200" baseline="0" dirty="0" err="1" smtClean="0"/>
            <a:t>لاتبدیلَ</a:t>
          </a:r>
          <a:r>
            <a:rPr lang="fa-IR" sz="2700" b="1" kern="1200" baseline="0" dirty="0" smtClean="0"/>
            <a:t> </a:t>
          </a:r>
          <a:r>
            <a:rPr lang="fa-IR" sz="2700" b="1" kern="1200" baseline="0" dirty="0" err="1" smtClean="0"/>
            <a:t>لِخَلق</a:t>
          </a:r>
          <a:r>
            <a:rPr lang="fa-IR" sz="2700" b="1" kern="1200" baseline="0" dirty="0" smtClean="0"/>
            <a:t> الله </a:t>
          </a:r>
          <a:br>
            <a:rPr lang="fa-IR" sz="2700" b="1" kern="1200" baseline="0" dirty="0" smtClean="0"/>
          </a:br>
          <a:r>
            <a:rPr lang="fa-IR" sz="2700" b="1" kern="1200" baseline="0" dirty="0" smtClean="0"/>
            <a:t> </a:t>
          </a:r>
          <a:endParaRPr lang="fa-IR" sz="2700" kern="1200" dirty="0"/>
        </a:p>
      </dsp:txBody>
      <dsp:txXfrm>
        <a:off x="49648" y="50642"/>
        <a:ext cx="8613672" cy="917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سربرگ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CDA5F6B-325B-4F02-BC9D-63B819701251}" type="datetimeFigureOut">
              <a:rPr lang="fa-IR" smtClean="0"/>
              <a:t>11/11/1432</a:t>
            </a:fld>
            <a:endParaRPr lang="fa-IR"/>
          </a:p>
        </p:txBody>
      </p:sp>
      <p:sp>
        <p:nvSpPr>
          <p:cNvPr id="4" name="نگهدارنده مکان تصویر اسلاید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نگهدارنده مکان نك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B67225A-878A-4E81-8CEB-D7C699D7CAA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756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صویر اسلاید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نگهدارنده مکان نك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9CF1E-84C5-426E-8997-C59896D31492}" type="slidenum">
              <a:rPr lang="fa-IR" smtClean="0">
                <a:solidFill>
                  <a:prstClr val="black"/>
                </a:solidFill>
              </a:rPr>
              <a:pPr/>
              <a:t>6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3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22" name="زیر نویس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a-IR" smtClean="0"/>
              <a:t>برای ویرایش سبک زیرعنوان اسلاید اصلی، کلیک نمایید</a:t>
            </a:r>
            <a:endParaRPr kumimoji="0" lang="en-US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نگهدارنده مکان پانویس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نگهدارنده مکان شماره اسلاید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9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537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576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446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971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محتوا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619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669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595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475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a-IR" smtClean="0"/>
              <a:t>برای اضافه کردن تصویر نماد را کلیک نمایید</a:t>
            </a:r>
            <a:endParaRPr kumimoji="0" lang="en-US" dirty="0"/>
          </a:p>
        </p:txBody>
      </p:sp>
      <p:sp>
        <p:nvSpPr>
          <p:cNvPr id="9" name="نمودار گردش کار: پردازش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نمودار گردش کار: پردازش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</p:spTree>
    <p:extLst>
      <p:ext uri="{BB962C8B-B14F-4D97-AF65-F5344CB8AC3E}">
        <p14:creationId xmlns:p14="http://schemas.microsoft.com/office/powerpoint/2010/main" val="20769796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166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7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3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4411-C8F8-410C-B15E-2A2A25127F86}" type="datetimeFigureOut">
              <a:rPr lang="fa-IR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11/11/1432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492CF-141E-43E2-912F-E732275B06DF}" type="slidenum">
              <a:rPr lang="fa-IR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899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5FEF4-107B-484D-85FD-165F70B2CFC8}" type="datetimeFigureOut">
              <a:rPr lang="fa-IR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11/11/1432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D6605-5C32-4236-9854-D7733865E910}" type="slidenum">
              <a:rPr lang="fa-IR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8275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67AA4-7A21-46DE-B671-688F69AB4D14}" type="datetimeFigureOut">
              <a:rPr lang="fa-IR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11/11/1432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3328-74D5-4790-B402-77BED56E586D}" type="slidenum">
              <a:rPr lang="fa-IR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17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87AF2-8823-4679-8FBD-73613299F485}" type="datetimeFigureOut">
              <a:rPr lang="fa-IR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11/11/1432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FB978-9B16-4868-BDE4-C2F0C644F8DA}" type="slidenum">
              <a:rPr lang="fa-IR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2450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81399-BFD1-45C6-995C-9701CA4A2EB6}" type="datetimeFigureOut">
              <a:rPr lang="fa-IR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11/11/1432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6E30-6C26-4A20-84BC-6068F5499355}" type="slidenum">
              <a:rPr lang="fa-IR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2375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B7A25-2F02-4317-B4F8-58B3F464D6AE}" type="datetimeFigureOut">
              <a:rPr lang="fa-IR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11/11/1432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885FA-1097-4330-A74F-FC31B0ED4A8E}" type="slidenum">
              <a:rPr lang="fa-IR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6588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AFEBF-B91B-47BC-A655-E063A01DC08C}" type="datetimeFigureOut">
              <a:rPr lang="fa-IR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11/11/1432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F9504-72D7-46C2-9A15-B271E1B1804B}" type="slidenum">
              <a:rPr lang="fa-IR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2745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DAAB-6F0B-4F87-A7C9-18F8C1C403CD}" type="datetimeFigureOut">
              <a:rPr lang="fa-IR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11/11/1432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FFAE-3EC7-483E-A505-DA3C12C03505}" type="slidenum">
              <a:rPr lang="fa-IR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1916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83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BB2B-CEAB-4787-B42C-5D75381915A6}" type="datetimeFigureOut">
              <a:rPr lang="fa-IR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11/11/1432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C001F-B9B4-4727-807E-9A53372D8995}" type="slidenum">
              <a:rPr lang="fa-IR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8012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C0DC-7D54-450C-B522-5774D07CE53C}" type="datetimeFigureOut">
              <a:rPr lang="fa-IR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11/11/1432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6F4B9-5135-4DB7-AF6B-0FF289DA83D9}" type="slidenum">
              <a:rPr lang="fa-IR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4456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22" name="زیر نویس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a-IR" smtClean="0"/>
              <a:t>برای ویرایش سبک زیرعنوان اسلاید اصلی، کلیک نمایید</a:t>
            </a:r>
            <a:endParaRPr kumimoji="0" lang="en-US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نگهدارنده مکان پانویس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نگهدارنده مکان شماره اسلاید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90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88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5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23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محتوا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7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7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86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7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24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a-IR" smtClean="0"/>
              <a:t>برای اضافه کردن تصویر نماد را کلیک نمایید</a:t>
            </a:r>
            <a:endParaRPr kumimoji="0" lang="en-US" dirty="0"/>
          </a:p>
        </p:txBody>
      </p:sp>
      <p:sp>
        <p:nvSpPr>
          <p:cNvPr id="9" name="نمودار گردش کار: پردازش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نمودار گردش کار: پردازش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</p:spTree>
    <p:extLst>
      <p:ext uri="{BB962C8B-B14F-4D97-AF65-F5344CB8AC3E}">
        <p14:creationId xmlns:p14="http://schemas.microsoft.com/office/powerpoint/2010/main" val="126698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95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63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22" name="زیر نویس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a-IR" smtClean="0"/>
              <a:t>برای ویرایش سبک زیرعنوان اسلاید اصلی، کلیک نمایید</a:t>
            </a:r>
            <a:endParaRPr kumimoji="0" lang="en-US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نگهدارنده مکان پانویس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نگهدارنده مکان شماره اسلاید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98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31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14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97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محتوا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2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4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2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3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485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a-IR" smtClean="0"/>
              <a:t>برای اضافه کردن تصویر نماد را کلیک نمایید</a:t>
            </a:r>
            <a:endParaRPr kumimoji="0" lang="en-US" dirty="0"/>
          </a:p>
        </p:txBody>
      </p:sp>
      <p:sp>
        <p:nvSpPr>
          <p:cNvPr id="9" name="نمودار گردش کار: پردازش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نمودار گردش کار: پردازش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</p:spTree>
    <p:extLst>
      <p:ext uri="{BB962C8B-B14F-4D97-AF65-F5344CB8AC3E}">
        <p14:creationId xmlns:p14="http://schemas.microsoft.com/office/powerpoint/2010/main" val="1882956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2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672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22" name="زیر نویس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a-IR" smtClean="0"/>
              <a:t>برای ویرایش سبک زیرعنوان اسلاید اصلی، کلیک نمایید</a:t>
            </a:r>
            <a:endParaRPr kumimoji="0" lang="en-US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نگهدارنده مکان پانویس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نگهدارنده مکان شماره اسلاید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47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79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390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981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محتوا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896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محتوا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273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12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0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a-IR" smtClean="0"/>
              <a:t>برای اضافه کردن تصویر نماد را کلیک نمایید</a:t>
            </a:r>
            <a:endParaRPr kumimoji="0" lang="en-US" dirty="0"/>
          </a:p>
        </p:txBody>
      </p:sp>
      <p:sp>
        <p:nvSpPr>
          <p:cNvPr id="9" name="نمودار گردش کار: پردازش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نمودار گردش کار: پردازش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</p:spTree>
    <p:extLst>
      <p:ext uri="{BB962C8B-B14F-4D97-AF65-F5344CB8AC3E}">
        <p14:creationId xmlns:p14="http://schemas.microsoft.com/office/powerpoint/2010/main" val="34863783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419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26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22" name="زیر نویس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a-IR" smtClean="0"/>
              <a:t>برای ویرایش سبک زیرعنوان اسلاید اصلی، کلیک نمایید</a:t>
            </a:r>
            <a:endParaRPr kumimoji="0" lang="en-US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نگهدارنده مکان پانویس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نگهدارنده مکان شماره اسلاید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089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403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263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939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محتوا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4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4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91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34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26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a-IR" smtClean="0"/>
              <a:t>برای اضافه کردن تصویر نماد را کلیک نمایید</a:t>
            </a:r>
            <a:endParaRPr kumimoji="0" lang="en-US" dirty="0"/>
          </a:p>
        </p:txBody>
      </p:sp>
      <p:sp>
        <p:nvSpPr>
          <p:cNvPr id="9" name="نمودار گردش کار: پردازش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نمودار گردش کار: پردازش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</p:spTree>
    <p:extLst>
      <p:ext uri="{BB962C8B-B14F-4D97-AF65-F5344CB8AC3E}">
        <p14:creationId xmlns:p14="http://schemas.microsoft.com/office/powerpoint/2010/main" val="5012871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687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409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22" name="زیر نویس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a-IR" smtClean="0"/>
              <a:t>برای ویرایش سبک زیرعنوان اسلاید اصلی، کلیک نمایید</a:t>
            </a:r>
            <a:endParaRPr kumimoji="0" lang="en-US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نگهدارنده مکان پانویس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نگهدارنده مکان شماره اسلاید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57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237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096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5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41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محتوا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923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514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128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03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a-IR" smtClean="0"/>
              <a:t>برای اضافه کردن تصویر نماد را کلیک نمایید</a:t>
            </a:r>
            <a:endParaRPr kumimoji="0" lang="en-US" dirty="0"/>
          </a:p>
        </p:txBody>
      </p:sp>
      <p:sp>
        <p:nvSpPr>
          <p:cNvPr id="9" name="نمودار گردش کار: پردازش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نمودار گردش کار: پردازش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</p:spTree>
    <p:extLst>
      <p:ext uri="{BB962C8B-B14F-4D97-AF65-F5344CB8AC3E}">
        <p14:creationId xmlns:p14="http://schemas.microsoft.com/office/powerpoint/2010/main" val="6542148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3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028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22" name="زیر نویس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a-IR" smtClean="0"/>
              <a:t>برای ویرایش سبک زیرعنوان اسلاید اصلی، کلیک نمایید</a:t>
            </a:r>
            <a:endParaRPr kumimoji="0" lang="en-US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نگهدارنده مکان پانویس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نگهدارنده مکان شماره اسلاید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398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649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4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316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505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محتوا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59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107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313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455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a-IR" smtClean="0"/>
              <a:t>برای اضافه کردن تصویر نماد را کلیک نمایید</a:t>
            </a:r>
            <a:endParaRPr kumimoji="0" lang="en-US" dirty="0"/>
          </a:p>
        </p:txBody>
      </p:sp>
      <p:sp>
        <p:nvSpPr>
          <p:cNvPr id="9" name="نمودار گردش کار: پردازش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نمودار گردش کار: پردازش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</p:spTree>
    <p:extLst>
      <p:ext uri="{BB962C8B-B14F-4D97-AF65-F5344CB8AC3E}">
        <p14:creationId xmlns:p14="http://schemas.microsoft.com/office/powerpoint/2010/main" val="22855053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070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947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22" name="زیر نویس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a-IR" smtClean="0"/>
              <a:t>برای ویرایش سبک زیرعنوان اسلاید اصلی، کلیک نمایید</a:t>
            </a:r>
            <a:endParaRPr kumimoji="0" lang="en-US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نگهدارنده مکان پانویس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نگهدارنده مکان شماره اسلاید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17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4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a-IR" smtClean="0"/>
              <a:t>برای اضافه کردن تصویر نماد را کلیک نمایید</a:t>
            </a:r>
            <a:endParaRPr kumimoji="0" lang="en-US" dirty="0"/>
          </a:p>
        </p:txBody>
      </p:sp>
      <p:sp>
        <p:nvSpPr>
          <p:cNvPr id="9" name="نمودار گردش کار: پردازش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نمودار گردش کار: پردازش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</p:spTree>
    <p:extLst>
      <p:ext uri="{BB962C8B-B14F-4D97-AF65-F5344CB8AC3E}">
        <p14:creationId xmlns:p14="http://schemas.microsoft.com/office/powerpoint/2010/main" val="12697607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661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706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محتوا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394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568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751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920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a-IR" smtClean="0"/>
              <a:t>برای اضافه کردن تصویر نماد را کلیک نمایید</a:t>
            </a:r>
            <a:endParaRPr kumimoji="0" lang="en-US" dirty="0"/>
          </a:p>
        </p:txBody>
      </p:sp>
      <p:sp>
        <p:nvSpPr>
          <p:cNvPr id="9" name="نمودار گردش کار: پردازش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نمودار گردش کار: پردازش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</p:txBody>
      </p:sp>
    </p:spTree>
    <p:extLst>
      <p:ext uri="{BB962C8B-B14F-4D97-AF65-F5344CB8AC3E}">
        <p14:creationId xmlns:p14="http://schemas.microsoft.com/office/powerpoint/2010/main" val="2235320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480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lang="fa-IR" smtClean="0"/>
              <a:t>سطح دوم</a:t>
            </a:r>
          </a:p>
          <a:p>
            <a:pPr lvl="2" eaLnBrk="1" latinLnBrk="0" hangingPunct="1"/>
            <a:r>
              <a:rPr lang="fa-IR" smtClean="0"/>
              <a:t>سطح سوم</a:t>
            </a:r>
          </a:p>
          <a:p>
            <a:pPr lvl="3" eaLnBrk="1" latinLnBrk="0" hangingPunct="1"/>
            <a:r>
              <a:rPr lang="fa-IR" smtClean="0"/>
              <a:t>سطح چهارم</a:t>
            </a:r>
          </a:p>
          <a:p>
            <a:pPr lvl="4" eaLnBrk="1" latinLnBrk="0" hangingPunct="1"/>
            <a:r>
              <a:rPr lang="fa-IR" smtClean="0"/>
              <a:t>سطح پنجم</a:t>
            </a:r>
            <a:endParaRPr kumimoji="0" lang="en-US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689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22" name="زیر نویس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a-IR" smtClean="0"/>
              <a:t>برای ویرایش سبک زیرعنوان اسلاید اصلی، کلیک نمایید</a:t>
            </a:r>
            <a:endParaRPr kumimoji="0" lang="en-US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نگهدارنده مکان پانویس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نگهدارنده مکان شماره اسلاید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نگهدارنده مکان 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9" name="نگهدارنده مکان متن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kumimoji="0" lang="fa-IR" smtClean="0"/>
              <a:t>سطح دوم</a:t>
            </a:r>
          </a:p>
          <a:p>
            <a:pPr lvl="2" eaLnBrk="1" latinLnBrk="0" hangingPunct="1"/>
            <a:r>
              <a:rPr kumimoji="0" lang="fa-IR" smtClean="0"/>
              <a:t>سطح سوم</a:t>
            </a:r>
          </a:p>
          <a:p>
            <a:pPr lvl="3" eaLnBrk="1" latinLnBrk="0" hangingPunct="1"/>
            <a:r>
              <a:rPr kumimoji="0" lang="fa-IR" smtClean="0"/>
              <a:t>سطح چهارم</a:t>
            </a:r>
          </a:p>
          <a:p>
            <a:pPr lvl="4" eaLnBrk="1" latinLnBrk="0" hangingPunct="1"/>
            <a:r>
              <a:rPr kumimoji="0" lang="fa-IR" smtClean="0"/>
              <a:t>سطح پنجم</a:t>
            </a:r>
            <a:endParaRPr kumimoji="0" lang="en-US"/>
          </a:p>
        </p:txBody>
      </p:sp>
      <p:sp>
        <p:nvSpPr>
          <p:cNvPr id="24" name="نگهدارنده مکان تاری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نگهدارنده مکان پانویس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نگهدارنده مکان شماره اسلاید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0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نگهدارنده مکان 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9" name="نگهدارنده مکان متن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kumimoji="0" lang="fa-IR" smtClean="0"/>
              <a:t>سطح دوم</a:t>
            </a:r>
          </a:p>
          <a:p>
            <a:pPr lvl="2" eaLnBrk="1" latinLnBrk="0" hangingPunct="1"/>
            <a:r>
              <a:rPr kumimoji="0" lang="fa-IR" smtClean="0"/>
              <a:t>سطح سوم</a:t>
            </a:r>
          </a:p>
          <a:p>
            <a:pPr lvl="3" eaLnBrk="1" latinLnBrk="0" hangingPunct="1"/>
            <a:r>
              <a:rPr kumimoji="0" lang="fa-IR" smtClean="0"/>
              <a:t>سطح چهارم</a:t>
            </a:r>
          </a:p>
          <a:p>
            <a:pPr lvl="4" eaLnBrk="1" latinLnBrk="0" hangingPunct="1"/>
            <a:r>
              <a:rPr kumimoji="0" lang="fa-IR" smtClean="0"/>
              <a:t>سطح پنجم</a:t>
            </a:r>
            <a:endParaRPr kumimoji="0" lang="en-US"/>
          </a:p>
        </p:txBody>
      </p:sp>
      <p:sp>
        <p:nvSpPr>
          <p:cNvPr id="24" name="نگهدارنده مکان تاری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نگهدارنده مکان پانویس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نگهدارنده مکان شماره اسلاید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3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3D5012-A6E0-411E-B01E-F0CB408CE395}" type="datetimeFigureOut">
              <a:rPr lang="fa-IR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11/11/1432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54C531-4342-41EA-9EEF-FB44FAE63C6D}" type="slidenum">
              <a:rPr lang="fa-IR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fa-I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4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 spd="slow">
    <p:fade/>
  </p:transition>
  <p:txStyles>
    <p:titleStyle>
      <a:lvl1pPr algn="l" rtl="1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نگهدارنده مکان 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9" name="نگهدارنده مکان متن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kumimoji="0" lang="fa-IR" smtClean="0"/>
              <a:t>سطح دوم</a:t>
            </a:r>
          </a:p>
          <a:p>
            <a:pPr lvl="2" eaLnBrk="1" latinLnBrk="0" hangingPunct="1"/>
            <a:r>
              <a:rPr kumimoji="0" lang="fa-IR" smtClean="0"/>
              <a:t>سطح سوم</a:t>
            </a:r>
          </a:p>
          <a:p>
            <a:pPr lvl="3" eaLnBrk="1" latinLnBrk="0" hangingPunct="1"/>
            <a:r>
              <a:rPr kumimoji="0" lang="fa-IR" smtClean="0"/>
              <a:t>سطح چهارم</a:t>
            </a:r>
          </a:p>
          <a:p>
            <a:pPr lvl="4" eaLnBrk="1" latinLnBrk="0" hangingPunct="1"/>
            <a:r>
              <a:rPr kumimoji="0" lang="fa-IR" smtClean="0"/>
              <a:t>سطح پنجم</a:t>
            </a:r>
            <a:endParaRPr kumimoji="0" lang="en-US"/>
          </a:p>
        </p:txBody>
      </p:sp>
      <p:sp>
        <p:nvSpPr>
          <p:cNvPr id="24" name="نگهدارنده مکان تاری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نگهدارنده مکان پانویس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نگهدارنده مکان شماره اسلاید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2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نگهدارنده مکان 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9" name="نگهدارنده مکان متن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kumimoji="0" lang="fa-IR" smtClean="0"/>
              <a:t>سطح دوم</a:t>
            </a:r>
          </a:p>
          <a:p>
            <a:pPr lvl="2" eaLnBrk="1" latinLnBrk="0" hangingPunct="1"/>
            <a:r>
              <a:rPr kumimoji="0" lang="fa-IR" smtClean="0"/>
              <a:t>سطح سوم</a:t>
            </a:r>
          </a:p>
          <a:p>
            <a:pPr lvl="3" eaLnBrk="1" latinLnBrk="0" hangingPunct="1"/>
            <a:r>
              <a:rPr kumimoji="0" lang="fa-IR" smtClean="0"/>
              <a:t>سطح چهارم</a:t>
            </a:r>
          </a:p>
          <a:p>
            <a:pPr lvl="4" eaLnBrk="1" latinLnBrk="0" hangingPunct="1"/>
            <a:r>
              <a:rPr kumimoji="0" lang="fa-IR" smtClean="0"/>
              <a:t>سطح پنجم</a:t>
            </a:r>
            <a:endParaRPr kumimoji="0" lang="en-US"/>
          </a:p>
        </p:txBody>
      </p:sp>
      <p:sp>
        <p:nvSpPr>
          <p:cNvPr id="24" name="نگهدارنده مکان تاری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نگهدارنده مکان پانویس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نگهدارنده مکان شماره اسلاید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1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نگهدارنده مکان 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9" name="نگهدارنده مکان متن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kumimoji="0" lang="fa-IR" smtClean="0"/>
              <a:t>سطح دوم</a:t>
            </a:r>
          </a:p>
          <a:p>
            <a:pPr lvl="2" eaLnBrk="1" latinLnBrk="0" hangingPunct="1"/>
            <a:r>
              <a:rPr kumimoji="0" lang="fa-IR" smtClean="0"/>
              <a:t>سطح سوم</a:t>
            </a:r>
          </a:p>
          <a:p>
            <a:pPr lvl="3" eaLnBrk="1" latinLnBrk="0" hangingPunct="1"/>
            <a:r>
              <a:rPr kumimoji="0" lang="fa-IR" smtClean="0"/>
              <a:t>سطح چهارم</a:t>
            </a:r>
          </a:p>
          <a:p>
            <a:pPr lvl="4" eaLnBrk="1" latinLnBrk="0" hangingPunct="1"/>
            <a:r>
              <a:rPr kumimoji="0" lang="fa-IR" smtClean="0"/>
              <a:t>سطح پنجم</a:t>
            </a:r>
            <a:endParaRPr kumimoji="0" lang="en-US"/>
          </a:p>
        </p:txBody>
      </p:sp>
      <p:sp>
        <p:nvSpPr>
          <p:cNvPr id="24" name="نگهدارنده مکان تاری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نگهدارنده مکان پانویس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نگهدارنده مکان شماره اسلاید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5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نگهدارنده مکان 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9" name="نگهدارنده مکان متن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kumimoji="0" lang="fa-IR" smtClean="0"/>
              <a:t>سطح دوم</a:t>
            </a:r>
          </a:p>
          <a:p>
            <a:pPr lvl="2" eaLnBrk="1" latinLnBrk="0" hangingPunct="1"/>
            <a:r>
              <a:rPr kumimoji="0" lang="fa-IR" smtClean="0"/>
              <a:t>سطح سوم</a:t>
            </a:r>
          </a:p>
          <a:p>
            <a:pPr lvl="3" eaLnBrk="1" latinLnBrk="0" hangingPunct="1"/>
            <a:r>
              <a:rPr kumimoji="0" lang="fa-IR" smtClean="0"/>
              <a:t>سطح چهارم</a:t>
            </a:r>
          </a:p>
          <a:p>
            <a:pPr lvl="4" eaLnBrk="1" latinLnBrk="0" hangingPunct="1"/>
            <a:r>
              <a:rPr kumimoji="0" lang="fa-IR" smtClean="0"/>
              <a:t>سطح پنجم</a:t>
            </a:r>
            <a:endParaRPr kumimoji="0" lang="en-US"/>
          </a:p>
        </p:txBody>
      </p:sp>
      <p:sp>
        <p:nvSpPr>
          <p:cNvPr id="24" name="نگهدارنده مکان تاری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نگهدارنده مکان پانویس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نگهدارنده مکان شماره اسلاید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7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نگهدارنده مکان 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9" name="نگهدارنده مکان متن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kumimoji="0" lang="fa-IR" smtClean="0"/>
              <a:t>سطح دوم</a:t>
            </a:r>
          </a:p>
          <a:p>
            <a:pPr lvl="2" eaLnBrk="1" latinLnBrk="0" hangingPunct="1"/>
            <a:r>
              <a:rPr kumimoji="0" lang="fa-IR" smtClean="0"/>
              <a:t>سطح سوم</a:t>
            </a:r>
          </a:p>
          <a:p>
            <a:pPr lvl="3" eaLnBrk="1" latinLnBrk="0" hangingPunct="1"/>
            <a:r>
              <a:rPr kumimoji="0" lang="fa-IR" smtClean="0"/>
              <a:t>سطح چهارم</a:t>
            </a:r>
          </a:p>
          <a:p>
            <a:pPr lvl="4" eaLnBrk="1" latinLnBrk="0" hangingPunct="1"/>
            <a:r>
              <a:rPr kumimoji="0" lang="fa-IR" smtClean="0"/>
              <a:t>سطح پنجم</a:t>
            </a:r>
            <a:endParaRPr kumimoji="0" lang="en-US"/>
          </a:p>
        </p:txBody>
      </p:sp>
      <p:sp>
        <p:nvSpPr>
          <p:cNvPr id="24" name="نگهدارنده مکان تاری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نگهدارنده مکان پانویس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نگهدارنده مکان شماره اسلاید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3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نگهدارنده مکان 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9" name="نگهدارنده مکان متن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kumimoji="0" lang="fa-IR" smtClean="0"/>
              <a:t>سطح دوم</a:t>
            </a:r>
          </a:p>
          <a:p>
            <a:pPr lvl="2" eaLnBrk="1" latinLnBrk="0" hangingPunct="1"/>
            <a:r>
              <a:rPr kumimoji="0" lang="fa-IR" smtClean="0"/>
              <a:t>سطح سوم</a:t>
            </a:r>
          </a:p>
          <a:p>
            <a:pPr lvl="3" eaLnBrk="1" latinLnBrk="0" hangingPunct="1"/>
            <a:r>
              <a:rPr kumimoji="0" lang="fa-IR" smtClean="0"/>
              <a:t>سطح چهارم</a:t>
            </a:r>
          </a:p>
          <a:p>
            <a:pPr lvl="4" eaLnBrk="1" latinLnBrk="0" hangingPunct="1"/>
            <a:r>
              <a:rPr kumimoji="0" lang="fa-IR" smtClean="0"/>
              <a:t>سطح پنجم</a:t>
            </a:r>
            <a:endParaRPr kumimoji="0" lang="en-US"/>
          </a:p>
        </p:txBody>
      </p:sp>
      <p:sp>
        <p:nvSpPr>
          <p:cNvPr id="24" name="نگهدارنده مکان تاری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نگهدارنده مکان پانویس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نگهدارنده مکان شماره اسلاید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9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نگهدارنده مکان 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a-IR" smtClean="0"/>
              <a:t>برای ویرایش سبک عنوان اسلاید اصلی، کلیک نمایید</a:t>
            </a:r>
            <a:endParaRPr kumimoji="0" lang="en-US"/>
          </a:p>
        </p:txBody>
      </p:sp>
      <p:sp>
        <p:nvSpPr>
          <p:cNvPr id="9" name="نگهدارنده مکان متن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a-IR" smtClean="0"/>
              <a:t>برای ویرایش سبک متن اسلاید اصلی، کلیک نمایید</a:t>
            </a:r>
          </a:p>
          <a:p>
            <a:pPr lvl="1" eaLnBrk="1" latinLnBrk="0" hangingPunct="1"/>
            <a:r>
              <a:rPr kumimoji="0" lang="fa-IR" smtClean="0"/>
              <a:t>سطح دوم</a:t>
            </a:r>
          </a:p>
          <a:p>
            <a:pPr lvl="2" eaLnBrk="1" latinLnBrk="0" hangingPunct="1"/>
            <a:r>
              <a:rPr kumimoji="0" lang="fa-IR" smtClean="0"/>
              <a:t>سطح سوم</a:t>
            </a:r>
          </a:p>
          <a:p>
            <a:pPr lvl="3" eaLnBrk="1" latinLnBrk="0" hangingPunct="1"/>
            <a:r>
              <a:rPr kumimoji="0" lang="fa-IR" smtClean="0"/>
              <a:t>سطح چهارم</a:t>
            </a:r>
          </a:p>
          <a:p>
            <a:pPr lvl="4" eaLnBrk="1" latinLnBrk="0" hangingPunct="1"/>
            <a:r>
              <a:rPr kumimoji="0" lang="fa-IR" smtClean="0"/>
              <a:t>سطح پنجم</a:t>
            </a:r>
            <a:endParaRPr kumimoji="0" lang="en-US"/>
          </a:p>
        </p:txBody>
      </p:sp>
      <p:sp>
        <p:nvSpPr>
          <p:cNvPr id="24" name="نگهدارنده مکان تاری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955A0EC-073F-4F93-8D12-006C9729C309}" type="datetimeFigureOut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11/11/1432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نگهدارنده مکان پانویس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نگهدارنده مکان شماره اسلاید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8ECFC0-F946-48B6-ADA2-18AB6296FA43}" type="slidenum">
              <a:rPr lang="fa-I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fa-IR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7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4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5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0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17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18" Type="http://schemas.microsoft.com/office/2007/relationships/diagramDrawing" Target="../diagrams/drawing8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17" Type="http://schemas.openxmlformats.org/officeDocument/2006/relationships/diagramColors" Target="../diagrams/colors8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8.xml"/><Relationship Id="rId1" Type="http://schemas.openxmlformats.org/officeDocument/2006/relationships/slideLayout" Target="../slideLayouts/slideLayout40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5" Type="http://schemas.openxmlformats.org/officeDocument/2006/relationships/diagramLayout" Target="../diagrams/layout8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diagramData" Target="../diagrams/data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13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تصویر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6" name="نگهدارنده مکان محتوا 5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153400" cy="1224136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  <a:softEdge rad="31750"/>
          </a:effectLst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82296" indent="0" algn="ctr">
              <a:buNone/>
            </a:pPr>
            <a:r>
              <a:rPr lang="fa-IR" sz="7200" dirty="0" err="1" smtClean="0">
                <a:solidFill>
                  <a:srgbClr val="00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السّلام</a:t>
            </a:r>
            <a:r>
              <a:rPr lang="fa-IR" sz="7200" dirty="0" smtClean="0">
                <a:solidFill>
                  <a:srgbClr val="00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  علیک   یا    </a:t>
            </a:r>
            <a:r>
              <a:rPr lang="fa-IR" sz="7200" dirty="0" err="1" smtClean="0">
                <a:solidFill>
                  <a:srgbClr val="00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ابا</a:t>
            </a:r>
            <a:r>
              <a:rPr lang="fa-IR" sz="7200" dirty="0" smtClean="0">
                <a:solidFill>
                  <a:srgbClr val="00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 صالح   </a:t>
            </a:r>
            <a:r>
              <a:rPr lang="fa-IR" sz="7200" dirty="0" err="1" smtClean="0">
                <a:solidFill>
                  <a:srgbClr val="00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المهدی</a:t>
            </a:r>
            <a:endParaRPr lang="fa-IR" sz="7200" dirty="0">
              <a:solidFill>
                <a:srgbClr val="00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460432" y="0"/>
            <a:ext cx="683568" cy="583634"/>
          </a:xfrm>
          <a:prstGeom prst="ellipse">
            <a:avLst/>
          </a:prstGeom>
          <a:effectLst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32350" y="6307749"/>
            <a:ext cx="1224136" cy="516636"/>
          </a:xfrm>
          <a:prstGeom prst="horizontalScroll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solidFill>
                  <a:prstClr val="white"/>
                </a:solidFill>
              </a:rPr>
              <a:t>علی زارعی</a:t>
            </a:r>
          </a:p>
        </p:txBody>
      </p:sp>
    </p:spTree>
    <p:extLst>
      <p:ext uri="{BB962C8B-B14F-4D97-AF65-F5344CB8AC3E}">
        <p14:creationId xmlns:p14="http://schemas.microsoft.com/office/powerpoint/2010/main" val="150239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a-IR"/>
          </a:p>
        </p:txBody>
      </p:sp>
      <p:graphicFrame>
        <p:nvGraphicFramePr>
          <p:cNvPr id="6" name="نگهدارنده مکان محتوا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5633239"/>
              </p:ext>
            </p:extLst>
          </p:nvPr>
        </p:nvGraphicFramePr>
        <p:xfrm>
          <a:off x="0" y="0"/>
          <a:ext cx="90364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تصویر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" r="12476"/>
          <a:stretch/>
        </p:blipFill>
        <p:spPr>
          <a:xfrm>
            <a:off x="0" y="116632"/>
            <a:ext cx="3635896" cy="3756603"/>
          </a:xfrm>
          <a:prstGeom prst="star16">
            <a:avLst>
              <a:gd name="adj" fmla="val 41385"/>
            </a:avLst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21299999" lon="20999983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2810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1484BE-CAC3-420D-BE56-3369D2DFF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5E1484BE-CAC3-420D-BE56-3369D2DFF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5E1484BE-CAC3-420D-BE56-3369D2DFF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926AF7-EF1F-48F2-BBD3-81308A622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03926AF7-EF1F-48F2-BBD3-81308A622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03926AF7-EF1F-48F2-BBD3-81308A622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5C673E-732E-447A-A1BB-81F1EACFC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3E5C673E-732E-447A-A1BB-81F1EACFC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3E5C673E-732E-447A-A1BB-81F1EACFC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A88987-B35D-47CB-A4C6-462536F42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F7A88987-B35D-47CB-A4C6-462536F42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F7A88987-B35D-47CB-A4C6-462536F42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2EF9C9-E1FB-4C20-AC50-2F9183AAA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942EF9C9-E1FB-4C20-AC50-2F9183AAA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942EF9C9-E1FB-4C20-AC50-2F9183AAA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D920BE-18EA-4689-A2E1-9D363742C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6ED920BE-18EA-4689-A2E1-9D363742C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6ED920BE-18EA-4689-A2E1-9D363742C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1D573C-FBE4-4149-AA31-4ACE731DA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BE1D573C-FBE4-4149-AA31-4ACE731DA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BE1D573C-FBE4-4149-AA31-4ACE731DA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30ECF5-BDEF-4B7D-9582-8E352B51B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2A30ECF5-BDEF-4B7D-9582-8E352B51B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2A30ECF5-BDEF-4B7D-9582-8E352B51B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8D159A-BD09-44BE-A8F2-E2C628F85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188D159A-BD09-44BE-A8F2-E2C628F85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188D159A-BD09-44BE-A8F2-E2C628F85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2F7FA9-A793-4672-8B7B-E28C05ACA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E02F7FA9-A793-4672-8B7B-E28C05ACA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E02F7FA9-A793-4672-8B7B-E28C05ACA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14980B-292E-48C2-9E4C-83161C802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3214980B-292E-48C2-9E4C-83161C802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3214980B-292E-48C2-9E4C-83161C802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نمودار 2"/>
          <p:cNvGraphicFramePr/>
          <p:nvPr>
            <p:extLst>
              <p:ext uri="{D42A27DB-BD31-4B8C-83A1-F6EECF244321}">
                <p14:modId xmlns:p14="http://schemas.microsoft.com/office/powerpoint/2010/main" val="3362926325"/>
              </p:ext>
            </p:extLst>
          </p:nvPr>
        </p:nvGraphicFramePr>
        <p:xfrm>
          <a:off x="457200" y="216778"/>
          <a:ext cx="8435280" cy="1628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نگهدارنده مکان متن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8568952" cy="4752528"/>
          </a:xfrm>
        </p:spPr>
        <p:txBody>
          <a:bodyPr>
            <a:normAutofit lnSpcReduction="10000"/>
          </a:bodyPr>
          <a:lstStyle/>
          <a:p>
            <a:endParaRPr lang="fa-IR" dirty="0" smtClean="0"/>
          </a:p>
          <a:p>
            <a:pPr marL="82296" indent="0">
              <a:buNone/>
            </a:pPr>
            <a:r>
              <a:rPr lang="fa-IR" sz="4300" dirty="0" smtClean="0"/>
              <a:t>  </a:t>
            </a:r>
            <a:r>
              <a:rPr lang="fa-IR" sz="4300" smtClean="0"/>
              <a:t>بگذار فرزند ت ؛</a:t>
            </a:r>
            <a:endParaRPr lang="fa-IR" dirty="0" smtClean="0"/>
          </a:p>
          <a:p>
            <a:endParaRPr lang="fa-IR" dirty="0" smtClean="0"/>
          </a:p>
          <a:p>
            <a:r>
              <a:rPr lang="fa-IR" dirty="0" smtClean="0"/>
              <a:t> هفت سال  </a:t>
            </a:r>
            <a:r>
              <a:rPr lang="fa-IR" dirty="0" err="1" smtClean="0"/>
              <a:t>بازى</a:t>
            </a:r>
            <a:r>
              <a:rPr lang="fa-IR" dirty="0" smtClean="0"/>
              <a:t> </a:t>
            </a:r>
            <a:r>
              <a:rPr lang="fa-IR" dirty="0" err="1" smtClean="0"/>
              <a:t>كند</a:t>
            </a:r>
            <a:endParaRPr lang="fa-IR" dirty="0" smtClean="0"/>
          </a:p>
          <a:p>
            <a:r>
              <a:rPr lang="fa-IR" dirty="0" smtClean="0"/>
              <a:t> هفت سال  هم </a:t>
            </a:r>
            <a:r>
              <a:rPr lang="fa-IR" dirty="0" err="1" smtClean="0"/>
              <a:t>بايد</a:t>
            </a:r>
            <a:r>
              <a:rPr lang="fa-IR" dirty="0" smtClean="0"/>
              <a:t> او را </a:t>
            </a:r>
            <a:r>
              <a:rPr lang="fa-IR" dirty="0" err="1" smtClean="0"/>
              <a:t>تأديب</a:t>
            </a:r>
            <a:r>
              <a:rPr lang="fa-IR" dirty="0" smtClean="0"/>
              <a:t> نمود، و</a:t>
            </a:r>
          </a:p>
          <a:p>
            <a:r>
              <a:rPr lang="fa-IR" dirty="0" smtClean="0"/>
              <a:t> هفت سال  </a:t>
            </a:r>
            <a:r>
              <a:rPr lang="fa-IR" dirty="0" err="1" smtClean="0"/>
              <a:t>نيز</a:t>
            </a:r>
            <a:r>
              <a:rPr lang="fa-IR" dirty="0" smtClean="0"/>
              <a:t> </a:t>
            </a:r>
            <a:r>
              <a:rPr lang="fa-IR" dirty="0" err="1" smtClean="0"/>
              <a:t>پيوسته</a:t>
            </a:r>
            <a:r>
              <a:rPr lang="fa-IR" dirty="0" smtClean="0"/>
              <a:t> مراقب او باش،</a:t>
            </a:r>
          </a:p>
          <a:p>
            <a:r>
              <a:rPr lang="fa-IR" dirty="0" smtClean="0"/>
              <a:t> اگر رستگار شد (چه بهتر) و گر نه </a:t>
            </a:r>
            <a:r>
              <a:rPr lang="fa-IR" dirty="0" err="1" smtClean="0"/>
              <a:t>خيرى</a:t>
            </a:r>
            <a:r>
              <a:rPr lang="fa-IR" dirty="0" smtClean="0"/>
              <a:t> در او نخواهد بود.</a:t>
            </a:r>
          </a:p>
          <a:p>
            <a:pPr marL="82296" indent="0" algn="l">
              <a:buNone/>
            </a:pPr>
            <a:r>
              <a:rPr lang="fa-IR" sz="2200" dirty="0" err="1" smtClean="0"/>
              <a:t>الوسائل</a:t>
            </a:r>
            <a:r>
              <a:rPr lang="fa-IR" sz="2200" dirty="0" smtClean="0"/>
              <a:t> 15/ 194</a:t>
            </a:r>
          </a:p>
          <a:p>
            <a:endParaRPr lang="fa-IR" sz="3000" dirty="0"/>
          </a:p>
        </p:txBody>
      </p:sp>
      <p:pic>
        <p:nvPicPr>
          <p:cNvPr id="2" name="تصویر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6" y="1412776"/>
            <a:ext cx="3497615" cy="3816424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329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1C721E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435280" cy="1772062"/>
          </a:xfrm>
        </p:spPr>
        <p:txBody>
          <a:bodyPr>
            <a:normAutofit fontScale="90000"/>
          </a:bodyPr>
          <a:lstStyle/>
          <a:p>
            <a:pPr algn="r"/>
            <a:r>
              <a:rPr lang="fa-IR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... </a:t>
            </a:r>
            <a:r>
              <a:rPr lang="fa-IR" sz="1600" dirty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عن </a:t>
            </a:r>
            <a:r>
              <a:rPr lang="fa-IR" sz="1600" dirty="0" err="1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ابي</a:t>
            </a:r>
            <a:r>
              <a:rPr lang="fa-IR" sz="1600" dirty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 عبد </a:t>
            </a:r>
            <a:r>
              <a:rPr lang="fa-IR" sz="1600" dirty="0" err="1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اللَّه</a:t>
            </a:r>
            <a:r>
              <a:rPr lang="fa-IR" sz="1600" dirty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 </a:t>
            </a:r>
            <a:r>
              <a:rPr lang="fa-IR" sz="1600" dirty="0" err="1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عليه</a:t>
            </a:r>
            <a:r>
              <a:rPr lang="fa-IR" sz="1600" dirty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 </a:t>
            </a:r>
            <a:r>
              <a:rPr lang="fa-IR" sz="1600" dirty="0" err="1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السّلام</a:t>
            </a:r>
            <a:r>
              <a:rPr lang="fa-IR" sz="1600" dirty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 قال: </a:t>
            </a:r>
            <a:br>
              <a:rPr lang="fa-IR" sz="1600" dirty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</a:br>
            <a:r>
              <a:rPr lang="fa-IR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/>
            </a:r>
            <a:br>
              <a:rPr lang="fa-IR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</a:br>
            <a:r>
              <a:rPr lang="fa-IR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الغلام</a:t>
            </a:r>
            <a:r>
              <a:rPr lang="fa-I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 </a:t>
            </a:r>
            <a:r>
              <a:rPr lang="fa-IR" sz="3200" dirty="0" err="1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يلعب</a:t>
            </a:r>
            <a:r>
              <a:rPr lang="fa-IR" sz="3200" dirty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 سبع </a:t>
            </a:r>
            <a:r>
              <a:rPr lang="fa-IR" sz="3200" dirty="0" err="1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سنين</a:t>
            </a:r>
            <a:r>
              <a:rPr lang="fa-I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‏</a:t>
            </a:r>
            <a:r>
              <a:rPr lang="fa-IR" sz="3200" dirty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 </a:t>
            </a:r>
            <a:r>
              <a:rPr lang="fa-I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و </a:t>
            </a:r>
            <a:r>
              <a:rPr lang="fa-IR" sz="3200" dirty="0" err="1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يتعلّم</a:t>
            </a:r>
            <a:r>
              <a:rPr lang="fa-IR" sz="3200" dirty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 </a:t>
            </a:r>
            <a:r>
              <a:rPr lang="fa-IR" sz="3200" dirty="0" err="1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الكتاب</a:t>
            </a:r>
            <a:r>
              <a:rPr lang="fa-IR" sz="3200" dirty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 سبع </a:t>
            </a:r>
            <a:r>
              <a:rPr lang="fa-IR" sz="3200" dirty="0" err="1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سنين</a:t>
            </a:r>
            <a:r>
              <a:rPr lang="fa-IR" sz="3200" dirty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 و </a:t>
            </a:r>
            <a:r>
              <a:rPr lang="fa-IR" sz="3200" dirty="0" err="1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يتعلّم</a:t>
            </a:r>
            <a:r>
              <a:rPr lang="fa-IR" sz="3200" dirty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 </a:t>
            </a:r>
            <a:r>
              <a:rPr lang="fa-IR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الحلال</a:t>
            </a:r>
            <a:r>
              <a:rPr lang="fa-IR" sz="3200" dirty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 </a:t>
            </a:r>
            <a:r>
              <a:rPr lang="fa-I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/>
            </a:r>
            <a:br>
              <a:rPr lang="fa-I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</a:br>
            <a:r>
              <a:rPr lang="fa-IR" sz="3200" dirty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/>
            </a:r>
            <a:br>
              <a:rPr lang="fa-IR" sz="3200" dirty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</a:br>
            <a:r>
              <a:rPr lang="fa-IR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و </a:t>
            </a:r>
            <a:r>
              <a:rPr lang="fa-IR" sz="3200" dirty="0" err="1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الحرام</a:t>
            </a:r>
            <a:r>
              <a:rPr lang="fa-IR" sz="3200" dirty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 سبع </a:t>
            </a:r>
            <a:r>
              <a:rPr lang="fa-IR" sz="3200" dirty="0" err="1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سنين</a:t>
            </a:r>
            <a:r>
              <a:rPr lang="fa-IR" sz="3200" dirty="0">
                <a:solidFill>
                  <a:schemeClr val="accent2">
                    <a:lumMod val="60000"/>
                    <a:lumOff val="40000"/>
                  </a:schemeClr>
                </a:solidFill>
                <a:cs typeface="2  Bardiya" pitchFamily="2" charset="-78"/>
              </a:rPr>
              <a:t>.</a:t>
            </a:r>
            <a:r>
              <a:rPr lang="fa-IR" sz="3200" dirty="0"/>
              <a:t/>
            </a:r>
            <a:br>
              <a:rPr lang="fa-IR" sz="3200" dirty="0"/>
            </a:br>
            <a:endParaRPr lang="fa-IR" sz="3200" dirty="0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1"/>
          </p:nvPr>
        </p:nvSpPr>
        <p:spPr>
          <a:xfrm>
            <a:off x="0" y="2492896"/>
            <a:ext cx="9144000" cy="4176464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endParaRPr lang="fa-IR" sz="4800" dirty="0">
              <a:cs typeface="2  Esfehan" pitchFamily="2" charset="-78"/>
            </a:endParaRPr>
          </a:p>
          <a:p>
            <a:pPr marL="82296" indent="0">
              <a:buNone/>
            </a:pPr>
            <a:r>
              <a:rPr lang="fa-IR" sz="4800" dirty="0" smtClean="0">
                <a:cs typeface="2  Esfehan" pitchFamily="2" charset="-78"/>
              </a:rPr>
              <a:t>  </a:t>
            </a:r>
            <a:r>
              <a:rPr lang="fa-IR" sz="4800" dirty="0" err="1" smtClean="0">
                <a:solidFill>
                  <a:schemeClr val="bg2"/>
                </a:solidFill>
                <a:cs typeface="2  Esfehan" pitchFamily="2" charset="-78"/>
              </a:rPr>
              <a:t>كودك</a:t>
            </a:r>
            <a:r>
              <a:rPr lang="fa-IR" sz="4800" dirty="0">
                <a:solidFill>
                  <a:schemeClr val="bg2"/>
                </a:solidFill>
                <a:cs typeface="2  Esfehan" pitchFamily="2" charset="-78"/>
              </a:rPr>
              <a:t> </a:t>
            </a:r>
            <a:r>
              <a:rPr lang="fa-IR" sz="4800" dirty="0" smtClean="0">
                <a:solidFill>
                  <a:schemeClr val="bg2"/>
                </a:solidFill>
                <a:cs typeface="2  Esfehan" pitchFamily="2" charset="-78"/>
              </a:rPr>
              <a:t>؛</a:t>
            </a:r>
          </a:p>
          <a:p>
            <a:pPr marL="82296" indent="0">
              <a:buNone/>
            </a:pPr>
            <a:endParaRPr lang="fa-IR" sz="4800" dirty="0" smtClean="0">
              <a:solidFill>
                <a:schemeClr val="bg2"/>
              </a:solidFill>
              <a:cs typeface="2  Esfehan" pitchFamily="2" charset="-78"/>
            </a:endParaRPr>
          </a:p>
          <a:p>
            <a:r>
              <a:rPr lang="fa-IR" sz="4800" dirty="0" smtClean="0">
                <a:solidFill>
                  <a:schemeClr val="bg2"/>
                </a:solidFill>
                <a:cs typeface="2  Esfehan" pitchFamily="2" charset="-78"/>
              </a:rPr>
              <a:t> </a:t>
            </a:r>
            <a:r>
              <a:rPr lang="fa-IR" sz="5200" dirty="0">
                <a:solidFill>
                  <a:schemeClr val="bg2"/>
                </a:solidFill>
                <a:cs typeface="2  Esfehan" pitchFamily="2" charset="-78"/>
              </a:rPr>
              <a:t>هفت سال </a:t>
            </a:r>
            <a:r>
              <a:rPr lang="fa-IR" sz="5200" dirty="0" err="1">
                <a:solidFill>
                  <a:schemeClr val="bg2"/>
                </a:solidFill>
                <a:cs typeface="2  Esfehan" pitchFamily="2" charset="-78"/>
              </a:rPr>
              <a:t>بازى</a:t>
            </a:r>
            <a:r>
              <a:rPr lang="fa-IR" sz="5200" dirty="0">
                <a:solidFill>
                  <a:schemeClr val="bg2"/>
                </a:solidFill>
                <a:cs typeface="2  Esfehan" pitchFamily="2" charset="-78"/>
              </a:rPr>
              <a:t> </a:t>
            </a:r>
            <a:r>
              <a:rPr lang="fa-IR" sz="5200" dirty="0" err="1">
                <a:solidFill>
                  <a:schemeClr val="bg2"/>
                </a:solidFill>
                <a:cs typeface="2  Esfehan" pitchFamily="2" charset="-78"/>
              </a:rPr>
              <a:t>مى‏كند</a:t>
            </a:r>
            <a:r>
              <a:rPr lang="fa-IR" sz="5200" dirty="0">
                <a:solidFill>
                  <a:schemeClr val="bg2"/>
                </a:solidFill>
                <a:cs typeface="2  Esfehan" pitchFamily="2" charset="-78"/>
              </a:rPr>
              <a:t> و </a:t>
            </a:r>
            <a:endParaRPr lang="fa-IR" sz="5200" dirty="0" smtClean="0">
              <a:solidFill>
                <a:schemeClr val="bg2"/>
              </a:solidFill>
              <a:cs typeface="2  Esfehan" pitchFamily="2" charset="-78"/>
            </a:endParaRPr>
          </a:p>
          <a:p>
            <a:r>
              <a:rPr lang="fa-IR" sz="5200" dirty="0" smtClean="0">
                <a:solidFill>
                  <a:schemeClr val="bg2"/>
                </a:solidFill>
                <a:cs typeface="2  Esfehan" pitchFamily="2" charset="-78"/>
              </a:rPr>
              <a:t>هفت </a:t>
            </a:r>
            <a:r>
              <a:rPr lang="fa-IR" sz="5200" dirty="0">
                <a:solidFill>
                  <a:schemeClr val="bg2"/>
                </a:solidFill>
                <a:cs typeface="2  Esfehan" pitchFamily="2" charset="-78"/>
              </a:rPr>
              <a:t>سال نوشتن </a:t>
            </a:r>
            <a:r>
              <a:rPr lang="fa-IR" sz="5200" dirty="0" err="1">
                <a:solidFill>
                  <a:schemeClr val="bg2"/>
                </a:solidFill>
                <a:cs typeface="2  Esfehan" pitchFamily="2" charset="-78"/>
              </a:rPr>
              <a:t>مى‏آموزد</a:t>
            </a:r>
            <a:r>
              <a:rPr lang="fa-IR" sz="5200" dirty="0">
                <a:solidFill>
                  <a:schemeClr val="bg2"/>
                </a:solidFill>
                <a:cs typeface="2  Esfehan" pitchFamily="2" charset="-78"/>
              </a:rPr>
              <a:t> و </a:t>
            </a:r>
            <a:endParaRPr lang="fa-IR" sz="5200" dirty="0" smtClean="0">
              <a:solidFill>
                <a:schemeClr val="bg2"/>
              </a:solidFill>
              <a:cs typeface="2  Esfehan" pitchFamily="2" charset="-78"/>
            </a:endParaRPr>
          </a:p>
          <a:p>
            <a:r>
              <a:rPr lang="fa-IR" sz="5200" dirty="0" smtClean="0">
                <a:solidFill>
                  <a:schemeClr val="bg2"/>
                </a:solidFill>
                <a:cs typeface="2  Esfehan" pitchFamily="2" charset="-78"/>
              </a:rPr>
              <a:t>هفت </a:t>
            </a:r>
            <a:r>
              <a:rPr lang="fa-IR" sz="5200" dirty="0">
                <a:solidFill>
                  <a:schemeClr val="bg2"/>
                </a:solidFill>
                <a:cs typeface="2  Esfehan" pitchFamily="2" charset="-78"/>
              </a:rPr>
              <a:t>سال حلال و حرام را فرا </a:t>
            </a:r>
            <a:r>
              <a:rPr lang="fa-IR" sz="5200" dirty="0" err="1">
                <a:solidFill>
                  <a:schemeClr val="bg2"/>
                </a:solidFill>
                <a:cs typeface="2  Esfehan" pitchFamily="2" charset="-78"/>
              </a:rPr>
              <a:t>مى‏گيرد</a:t>
            </a:r>
            <a:r>
              <a:rPr lang="fa-IR" sz="5200" dirty="0" smtClean="0">
                <a:solidFill>
                  <a:schemeClr val="bg2"/>
                </a:solidFill>
                <a:cs typeface="2  Esfehan" pitchFamily="2" charset="-78"/>
              </a:rPr>
              <a:t>.</a:t>
            </a:r>
          </a:p>
          <a:p>
            <a:pPr marL="82296" indent="0">
              <a:buNone/>
            </a:pPr>
            <a:r>
              <a:rPr lang="fa-IR" sz="2000" dirty="0" smtClean="0">
                <a:solidFill>
                  <a:schemeClr val="bg2"/>
                </a:solidFill>
              </a:rPr>
              <a:t>                                                                       </a:t>
            </a:r>
            <a:endParaRPr lang="fa-IR" sz="2000" dirty="0">
              <a:solidFill>
                <a:schemeClr val="bg2"/>
              </a:solidFill>
            </a:endParaRPr>
          </a:p>
          <a:p>
            <a:endParaRPr lang="fa-IR" sz="2000" dirty="0" smtClean="0">
              <a:solidFill>
                <a:schemeClr val="bg2"/>
              </a:solidFill>
            </a:endParaRPr>
          </a:p>
          <a:p>
            <a:r>
              <a:rPr lang="fa-IR" sz="2000" dirty="0" smtClean="0">
                <a:solidFill>
                  <a:schemeClr val="bg2"/>
                </a:solidFill>
              </a:rPr>
              <a:t>                                                                       </a:t>
            </a:r>
            <a:r>
              <a:rPr lang="fa-IR" sz="2000" dirty="0" err="1" smtClean="0">
                <a:solidFill>
                  <a:schemeClr val="bg2"/>
                </a:solidFill>
              </a:rPr>
              <a:t>الكافي</a:t>
            </a:r>
            <a:r>
              <a:rPr lang="fa-IR" sz="2000" dirty="0" smtClean="0">
                <a:solidFill>
                  <a:schemeClr val="bg2"/>
                </a:solidFill>
              </a:rPr>
              <a:t> </a:t>
            </a:r>
            <a:r>
              <a:rPr lang="fa-IR" sz="2000" dirty="0">
                <a:solidFill>
                  <a:schemeClr val="bg2"/>
                </a:solidFill>
              </a:rPr>
              <a:t>6/ 47 </a:t>
            </a:r>
            <a:r>
              <a:rPr lang="fa-IR" sz="2000" dirty="0" err="1">
                <a:solidFill>
                  <a:schemeClr val="bg2"/>
                </a:solidFill>
              </a:rPr>
              <a:t>الوسائل</a:t>
            </a:r>
            <a:r>
              <a:rPr lang="fa-IR" sz="2000" dirty="0">
                <a:solidFill>
                  <a:schemeClr val="bg2"/>
                </a:solidFill>
              </a:rPr>
              <a:t> 15/ </a:t>
            </a:r>
            <a:r>
              <a:rPr lang="fa-IR" sz="2000" dirty="0" smtClean="0">
                <a:solidFill>
                  <a:schemeClr val="bg2"/>
                </a:solidFill>
              </a:rPr>
              <a:t>194</a:t>
            </a:r>
            <a:endParaRPr lang="fa-IR" sz="2000" dirty="0">
              <a:solidFill>
                <a:schemeClr val="bg2"/>
              </a:solidFill>
            </a:endParaRPr>
          </a:p>
        </p:txBody>
      </p:sp>
      <p:pic>
        <p:nvPicPr>
          <p:cNvPr id="6" name="تصوی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77" y="1196752"/>
            <a:ext cx="2935130" cy="4464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032765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60000"/>
              <a:lumOff val="40000"/>
            </a:schemeClr>
          </a:fgClr>
          <a:bgClr>
            <a:schemeClr val="accent3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نمودار 4"/>
          <p:cNvGraphicFramePr/>
          <p:nvPr>
            <p:extLst>
              <p:ext uri="{D42A27DB-BD31-4B8C-83A1-F6EECF244321}">
                <p14:modId xmlns:p14="http://schemas.microsoft.com/office/powerpoint/2010/main" val="1868541451"/>
              </p:ext>
            </p:extLst>
          </p:nvPr>
        </p:nvGraphicFramePr>
        <p:xfrm>
          <a:off x="179512" y="332656"/>
          <a:ext cx="871296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نگهدارنده مکان متن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1"/>
          </p:nvPr>
        </p:nvSpPr>
        <p:spPr>
          <a:xfrm>
            <a:off x="179512" y="1988840"/>
            <a:ext cx="8712968" cy="4608512"/>
          </a:xfrm>
        </p:spPr>
        <p:txBody>
          <a:bodyPr>
            <a:normAutofit fontScale="92500"/>
          </a:bodyPr>
          <a:lstStyle/>
          <a:p>
            <a:r>
              <a:rPr lang="fa-IR" sz="2600" dirty="0" smtClean="0"/>
              <a:t>پیامبر اکرم </a:t>
            </a:r>
            <a:r>
              <a:rPr lang="fa-IR" sz="2200" dirty="0" smtClean="0"/>
              <a:t>(صلی الله علیه </a:t>
            </a:r>
            <a:r>
              <a:rPr lang="fa-IR" sz="2200" dirty="0" err="1" smtClean="0"/>
              <a:t>وآله</a:t>
            </a:r>
            <a:r>
              <a:rPr lang="fa-IR" sz="2200" dirty="0" smtClean="0"/>
              <a:t> )</a:t>
            </a:r>
          </a:p>
          <a:p>
            <a:r>
              <a:rPr lang="fa-IR" dirty="0" smtClean="0"/>
              <a:t>برای جوانان در مجالس جا باز کنید </a:t>
            </a:r>
            <a:r>
              <a:rPr lang="fa-IR" dirty="0" err="1" smtClean="0"/>
              <a:t>وحدیث</a:t>
            </a:r>
            <a:r>
              <a:rPr lang="fa-IR" dirty="0" smtClean="0"/>
              <a:t> را به آنان </a:t>
            </a:r>
            <a:r>
              <a:rPr lang="fa-IR" dirty="0" err="1" smtClean="0"/>
              <a:t>بفهمانید</a:t>
            </a:r>
            <a:r>
              <a:rPr lang="fa-IR" dirty="0" smtClean="0"/>
              <a:t> ، زیرا آنان </a:t>
            </a:r>
            <a:r>
              <a:rPr lang="fa-IR" dirty="0" err="1" smtClean="0"/>
              <a:t>جانشینان</a:t>
            </a:r>
            <a:r>
              <a:rPr lang="fa-IR" dirty="0" smtClean="0"/>
              <a:t> پدران خویش </a:t>
            </a:r>
            <a:r>
              <a:rPr lang="fa-IR" dirty="0" err="1" smtClean="0"/>
              <a:t>واهل</a:t>
            </a:r>
            <a:r>
              <a:rPr lang="fa-IR" dirty="0" smtClean="0"/>
              <a:t> </a:t>
            </a:r>
            <a:r>
              <a:rPr lang="fa-IR" dirty="0" err="1" smtClean="0"/>
              <a:t>حدیثند</a:t>
            </a:r>
            <a:r>
              <a:rPr lang="fa-IR" dirty="0" smtClean="0"/>
              <a:t>.</a:t>
            </a:r>
          </a:p>
          <a:p>
            <a:r>
              <a:rPr lang="fa-IR" sz="2100" dirty="0" smtClean="0"/>
              <a:t>                                                                                     </a:t>
            </a:r>
            <a:r>
              <a:rPr lang="fa-IR" sz="2100" dirty="0" err="1" smtClean="0"/>
              <a:t>الفردوس</a:t>
            </a:r>
            <a:r>
              <a:rPr lang="fa-IR" sz="2100" dirty="0" smtClean="0"/>
              <a:t> ج 1 / ص 98</a:t>
            </a:r>
          </a:p>
          <a:p>
            <a:pPr marL="82296" indent="0">
              <a:buNone/>
            </a:pPr>
            <a:r>
              <a:rPr lang="fa-IR" sz="2400" dirty="0" err="1" smtClean="0"/>
              <a:t>امیرالمؤمنین</a:t>
            </a:r>
            <a:r>
              <a:rPr lang="fa-IR" sz="2400" dirty="0" smtClean="0"/>
              <a:t> </a:t>
            </a:r>
            <a:r>
              <a:rPr lang="fa-IR" sz="2100" dirty="0" smtClean="0"/>
              <a:t>(علیه </a:t>
            </a:r>
            <a:r>
              <a:rPr lang="fa-IR" sz="2100" dirty="0" err="1" smtClean="0"/>
              <a:t>السلام</a:t>
            </a:r>
            <a:r>
              <a:rPr lang="fa-IR" sz="2100" dirty="0" smtClean="0"/>
              <a:t>)</a:t>
            </a:r>
          </a:p>
          <a:p>
            <a:r>
              <a:rPr lang="fa-IR" dirty="0" smtClean="0"/>
              <a:t>هر گاه به مشورت نیازمند شدی ، نخست از مشورت با جوانان آغاز کن ، زیرا ذهن آنان تیزتر و حدس آنان سریع تر است. پس مساله را به میانسال </a:t>
            </a:r>
            <a:r>
              <a:rPr lang="fa-IR" dirty="0" err="1" smtClean="0"/>
              <a:t>وپیرمردان</a:t>
            </a:r>
            <a:r>
              <a:rPr lang="fa-IR" dirty="0" smtClean="0"/>
              <a:t>  واگذار تا  نقادی کرده ، بهترین را بر گزینند ، چرا که تجربه ی آنان بیشتر است .                                                        </a:t>
            </a:r>
          </a:p>
          <a:p>
            <a:r>
              <a:rPr lang="fa-IR" sz="2400" dirty="0"/>
              <a:t> </a:t>
            </a:r>
            <a:r>
              <a:rPr lang="fa-IR" sz="2400" dirty="0" smtClean="0"/>
              <a:t>                                                                شرح </a:t>
            </a:r>
            <a:r>
              <a:rPr lang="fa-IR" sz="2400" dirty="0" err="1" smtClean="0"/>
              <a:t>نهج</a:t>
            </a:r>
            <a:r>
              <a:rPr lang="fa-IR" sz="2400" dirty="0" smtClean="0"/>
              <a:t> </a:t>
            </a:r>
            <a:r>
              <a:rPr lang="fa-IR" sz="2400" dirty="0" err="1" smtClean="0"/>
              <a:t>البلاغه</a:t>
            </a:r>
            <a:r>
              <a:rPr lang="fa-IR" sz="2400" dirty="0" smtClean="0"/>
              <a:t> ج 20 /ص337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85980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نمودار 5"/>
          <p:cNvGraphicFramePr/>
          <p:nvPr>
            <p:extLst>
              <p:ext uri="{D42A27DB-BD31-4B8C-83A1-F6EECF244321}">
                <p14:modId xmlns:p14="http://schemas.microsoft.com/office/powerpoint/2010/main" val="1999365545"/>
              </p:ext>
            </p:extLst>
          </p:nvPr>
        </p:nvGraphicFramePr>
        <p:xfrm>
          <a:off x="0" y="20013"/>
          <a:ext cx="9144000" cy="198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975402" cy="4104456"/>
          </a:xfrm>
          <a:prstGeom prst="round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672408" cy="4104456"/>
          </a:xfrm>
          <a:prstGeom prst="round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0553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a-IR"/>
          </a:p>
        </p:txBody>
      </p:sp>
      <p:graphicFrame>
        <p:nvGraphicFramePr>
          <p:cNvPr id="5" name="نگهدارنده مکان محتوا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0877815"/>
              </p:ext>
            </p:extLst>
          </p:nvPr>
        </p:nvGraphicFramePr>
        <p:xfrm>
          <a:off x="107411" y="22312"/>
          <a:ext cx="889248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تصویر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764704"/>
            <a:ext cx="7596153" cy="525658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3323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86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3" descr="Picture1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96944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908720"/>
            <a:ext cx="7053263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560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10800000" flipV="1">
            <a:off x="457200" y="1124744"/>
            <a:ext cx="8229600" cy="1944216"/>
          </a:xfrm>
        </p:spPr>
        <p:txBody>
          <a:bodyPr>
            <a:normAutofit fontScale="90000"/>
          </a:bodyPr>
          <a:lstStyle/>
          <a:p>
            <a:pPr algn="r"/>
            <a:r>
              <a:rPr lang="fa-IR" sz="8000" dirty="0" smtClean="0">
                <a:cs typeface="2  Homa" pitchFamily="2" charset="-78"/>
              </a:rPr>
              <a:t>اصول و روشهای</a:t>
            </a:r>
            <a:r>
              <a:rPr lang="fa-IR" sz="6600" dirty="0"/>
              <a:t/>
            </a:r>
            <a:br>
              <a:rPr lang="fa-IR" sz="6600" dirty="0"/>
            </a:br>
            <a:r>
              <a:rPr lang="fa-IR" sz="6600" dirty="0" smtClean="0"/>
              <a:t> </a:t>
            </a:r>
            <a:endParaRPr lang="fa-IR" sz="6600" dirty="0"/>
          </a:p>
        </p:txBody>
      </p:sp>
      <p:graphicFrame>
        <p:nvGraphicFramePr>
          <p:cNvPr id="3" name="نمودار 2"/>
          <p:cNvGraphicFramePr/>
          <p:nvPr>
            <p:extLst>
              <p:ext uri="{D42A27DB-BD31-4B8C-83A1-F6EECF244321}">
                <p14:modId xmlns:p14="http://schemas.microsoft.com/office/powerpoint/2010/main" val="3303492162"/>
              </p:ext>
            </p:extLst>
          </p:nvPr>
        </p:nvGraphicFramePr>
        <p:xfrm>
          <a:off x="899592" y="3140968"/>
          <a:ext cx="770485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274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466937-904E-4622-8D2B-B28E0014D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67466937-904E-4622-8D2B-B28E0014DF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67466937-904E-4622-8D2B-B28E0014D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67466937-904E-4622-8D2B-B28E0014D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105C0C"/>
          </a:fgClr>
          <a:bgClr>
            <a:schemeClr val="tx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نمودار 2"/>
          <p:cNvGraphicFramePr/>
          <p:nvPr>
            <p:extLst>
              <p:ext uri="{D42A27DB-BD31-4B8C-83A1-F6EECF244321}">
                <p14:modId xmlns:p14="http://schemas.microsoft.com/office/powerpoint/2010/main" val="2538862193"/>
              </p:ext>
            </p:extLst>
          </p:nvPr>
        </p:nvGraphicFramePr>
        <p:xfrm>
          <a:off x="323528" y="216778"/>
          <a:ext cx="8568952" cy="1628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نگهدارنده مکان محتوا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4225887"/>
              </p:ext>
            </p:extLst>
          </p:nvPr>
        </p:nvGraphicFramePr>
        <p:xfrm>
          <a:off x="179512" y="2780928"/>
          <a:ext cx="8640960" cy="374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4519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0DB21A-865F-49FC-AEC7-767593BB3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C50DB21A-865F-49FC-AEC7-767593BB3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C50DB21A-865F-49FC-AEC7-767593BB3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C50DB21A-865F-49FC-AEC7-767593BB3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نمودار 1"/>
          <p:cNvGraphicFramePr/>
          <p:nvPr>
            <p:extLst>
              <p:ext uri="{D42A27DB-BD31-4B8C-83A1-F6EECF244321}">
                <p14:modId xmlns:p14="http://schemas.microsoft.com/office/powerpoint/2010/main" val="4157353364"/>
              </p:ext>
            </p:extLst>
          </p:nvPr>
        </p:nvGraphicFramePr>
        <p:xfrm>
          <a:off x="251520" y="404664"/>
          <a:ext cx="864096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نگهدارنده مکان محتوا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0950308"/>
              </p:ext>
            </p:extLst>
          </p:nvPr>
        </p:nvGraphicFramePr>
        <p:xfrm>
          <a:off x="179512" y="1628800"/>
          <a:ext cx="871296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0265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EE703B-CCAA-4A99-AC00-21C2C61CF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BCEE703B-CCAA-4A99-AC00-21C2C61CF1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BCEE703B-CCAA-4A99-AC00-21C2C61CF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BCEE703B-CCAA-4A99-AC00-21C2C61CF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8B66F4-6C86-4525-AF19-C38A2DE1E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318B66F4-6C86-4525-AF19-C38A2DE1E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318B66F4-6C86-4525-AF19-C38A2DE1E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318B66F4-6C86-4525-AF19-C38A2DE1E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58D4DA-623C-4814-8AFE-F68AF958D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5E58D4DA-623C-4814-8AFE-F68AF958D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5E58D4DA-623C-4814-8AFE-F68AF958D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5E58D4DA-623C-4814-8AFE-F68AF958D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E65068-706B-43C7-BE94-3E328FF9F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ACE65068-706B-43C7-BE94-3E328FF9F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ACE65068-706B-43C7-BE94-3E328FF9F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ACE65068-706B-43C7-BE94-3E328FF9F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F557C4-A7DE-41CC-B7C8-20DBD796B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65F557C4-A7DE-41CC-B7C8-20DBD796BF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65F557C4-A7DE-41CC-B7C8-20DBD796B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65F557C4-A7DE-41CC-B7C8-20DBD796B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8C0E9E-BB12-43FB-904F-F1FC47228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408C0E9E-BB12-43FB-904F-F1FC47228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408C0E9E-BB12-43FB-904F-F1FC47228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408C0E9E-BB12-43FB-904F-F1FC47228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نگهدارنده مکان متن 4"/>
          <p:cNvSpPr>
            <a:spLocks noGrp="1"/>
          </p:cNvSpPr>
          <p:nvPr>
            <p:ph type="body" idx="2"/>
          </p:nvPr>
        </p:nvSpPr>
        <p:spPr>
          <a:xfrm>
            <a:off x="6948264" y="1628800"/>
            <a:ext cx="2147768" cy="5112568"/>
          </a:xfrm>
        </p:spPr>
        <p:txBody>
          <a:bodyPr/>
          <a:lstStyle/>
          <a:p>
            <a:endParaRPr lang="fa-IR" dirty="0"/>
          </a:p>
        </p:txBody>
      </p:sp>
      <p:graphicFrame>
        <p:nvGraphicFramePr>
          <p:cNvPr id="10" name="نگهدارنده مکان محتوا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22536995"/>
              </p:ext>
            </p:extLst>
          </p:nvPr>
        </p:nvGraphicFramePr>
        <p:xfrm>
          <a:off x="5940152" y="34281"/>
          <a:ext cx="3024336" cy="1522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نمودار 7"/>
          <p:cNvGraphicFramePr/>
          <p:nvPr>
            <p:extLst>
              <p:ext uri="{D42A27DB-BD31-4B8C-83A1-F6EECF244321}">
                <p14:modId xmlns:p14="http://schemas.microsoft.com/office/powerpoint/2010/main" val="2871852500"/>
              </p:ext>
            </p:extLst>
          </p:nvPr>
        </p:nvGraphicFramePr>
        <p:xfrm>
          <a:off x="107504" y="0"/>
          <a:ext cx="82089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6" name="نمودار 5"/>
          <p:cNvGraphicFramePr/>
          <p:nvPr>
            <p:extLst>
              <p:ext uri="{D42A27DB-BD31-4B8C-83A1-F6EECF244321}">
                <p14:modId xmlns:p14="http://schemas.microsoft.com/office/powerpoint/2010/main" val="600669342"/>
              </p:ext>
            </p:extLst>
          </p:nvPr>
        </p:nvGraphicFramePr>
        <p:xfrm>
          <a:off x="1835696" y="1916832"/>
          <a:ext cx="345638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53636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9F68D6-770B-4142-B8A9-54390A002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299F68D6-770B-4142-B8A9-54390A002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299F68D6-770B-4142-B8A9-54390A002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299F68D6-770B-4142-B8A9-54390A002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93519E-C146-4277-B95B-C44FF350D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dgm id="{C493519E-C146-4277-B95B-C44FF350D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C493519E-C146-4277-B95B-C44FF350D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C493519E-C146-4277-B95B-C44FF350D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E05028-A7B9-459A-9AFB-BF1092CE4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9AE05028-A7B9-459A-9AFB-BF1092CE4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9AE05028-A7B9-459A-9AFB-BF1092CE4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9AE05028-A7B9-459A-9AFB-BF1092CE4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639C62-A2F9-4D1C-BEFE-A0C8F180A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>
                                            <p:graphicEl>
                                              <a:dgm id="{07639C62-A2F9-4D1C-BEFE-A0C8F180A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>
                                            <p:graphicEl>
                                              <a:dgm id="{07639C62-A2F9-4D1C-BEFE-A0C8F180A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>
                                            <p:graphicEl>
                                              <a:dgm id="{07639C62-A2F9-4D1C-BEFE-A0C8F180A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14DDAD-55E0-4922-8587-0414DEF7C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>
                                            <p:graphicEl>
                                              <a:dgm id="{E314DDAD-55E0-4922-8587-0414DEF7C8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>
                                            <p:graphicEl>
                                              <a:dgm id="{E314DDAD-55E0-4922-8587-0414DEF7C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>
                                            <p:graphicEl>
                                              <a:dgm id="{E314DDAD-55E0-4922-8587-0414DEF7C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AB85F0-267E-4619-8F0C-64E76DFBE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>
                                            <p:graphicEl>
                                              <a:dgm id="{70AB85F0-267E-4619-8F0C-64E76DFBE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>
                                            <p:graphicEl>
                                              <a:dgm id="{70AB85F0-267E-4619-8F0C-64E76DFBE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>
                                            <p:graphicEl>
                                              <a:dgm id="{70AB85F0-267E-4619-8F0C-64E76DFBE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0162A5-DD2B-4E36-BCEA-163C9CB35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>
                                            <p:graphicEl>
                                              <a:dgm id="{9D0162A5-DD2B-4E36-BCEA-163C9CB35A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>
                                            <p:graphicEl>
                                              <a:dgm id="{9D0162A5-DD2B-4E36-BCEA-163C9CB35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graphicEl>
                                              <a:dgm id="{9D0162A5-DD2B-4E36-BCEA-163C9CB35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2BB7E6-42EC-40C2-B678-60A9D4EC8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">
                                            <p:graphicEl>
                                              <a:dgm id="{7C2BB7E6-42EC-40C2-B678-60A9D4EC8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">
                                            <p:graphicEl>
                                              <a:dgm id="{7C2BB7E6-42EC-40C2-B678-60A9D4EC8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">
                                            <p:graphicEl>
                                              <a:dgm id="{7C2BB7E6-42EC-40C2-B678-60A9D4EC8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05B24F-207E-4213-A439-DEA506E64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">
                                            <p:graphicEl>
                                              <a:dgm id="{9805B24F-207E-4213-A439-DEA506E64B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">
                                            <p:graphicEl>
                                              <a:dgm id="{9805B24F-207E-4213-A439-DEA506E64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">
                                            <p:graphicEl>
                                              <a:dgm id="{9805B24F-207E-4213-A439-DEA506E64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CA9400-3C84-450D-9AFA-54FAFC662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8">
                                            <p:graphicEl>
                                              <a:dgm id="{2ACA9400-3C84-450D-9AFA-54FAFC662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8">
                                            <p:graphicEl>
                                              <a:dgm id="{2ACA9400-3C84-450D-9AFA-54FAFC662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">
                                            <p:graphicEl>
                                              <a:dgm id="{2ACA9400-3C84-450D-9AFA-54FAFC662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51DB41-6165-4C47-AB7D-2485632C8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">
                                            <p:graphicEl>
                                              <a:dgm id="{E251DB41-6165-4C47-AB7D-2485632C8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8">
                                            <p:graphicEl>
                                              <a:dgm id="{E251DB41-6165-4C47-AB7D-2485632C8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8">
                                            <p:graphicEl>
                                              <a:dgm id="{E251DB41-6165-4C47-AB7D-2485632C8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FC20E7A-8411-4914-96E4-C9CD11B9A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8">
                                            <p:graphicEl>
                                              <a:dgm id="{6FC20E7A-8411-4914-96E4-C9CD11B9A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8">
                                            <p:graphicEl>
                                              <a:dgm id="{6FC20E7A-8411-4914-96E4-C9CD11B9A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8">
                                            <p:graphicEl>
                                              <a:dgm id="{6FC20E7A-8411-4914-96E4-C9CD11B9A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EA4EB9-2BB8-4469-B5D3-DBADF992C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>
                                            <p:graphicEl>
                                              <a:dgm id="{01EA4EB9-2BB8-4469-B5D3-DBADF992C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>
                                            <p:graphicEl>
                                              <a:dgm id="{01EA4EB9-2BB8-4469-B5D3-DBADF992C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>
                                            <p:graphicEl>
                                              <a:dgm id="{01EA4EB9-2BB8-4469-B5D3-DBADF992C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D89766-7C0E-4AE3-A352-405FF9C5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">
                                            <p:graphicEl>
                                              <a:dgm id="{F8D89766-7C0E-4AE3-A352-405FF9C54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8">
                                            <p:graphicEl>
                                              <a:dgm id="{F8D89766-7C0E-4AE3-A352-405FF9C5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8">
                                            <p:graphicEl>
                                              <a:dgm id="{F8D89766-7C0E-4AE3-A352-405FF9C5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5088B1-DD13-422A-9F70-6B5AFE793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8">
                                            <p:graphicEl>
                                              <a:dgm id="{285088B1-DD13-422A-9F70-6B5AFE793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8">
                                            <p:graphicEl>
                                              <a:dgm id="{285088B1-DD13-422A-9F70-6B5AFE793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8">
                                            <p:graphicEl>
                                              <a:dgm id="{285088B1-DD13-422A-9F70-6B5AFE793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8FE2B8-6880-40F1-B4C1-F8965C8C8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8">
                                            <p:graphicEl>
                                              <a:dgm id="{F08FE2B8-6880-40F1-B4C1-F8965C8C8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8">
                                            <p:graphicEl>
                                              <a:dgm id="{F08FE2B8-6880-40F1-B4C1-F8965C8C8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>
                                            <p:graphicEl>
                                              <a:dgm id="{F08FE2B8-6880-40F1-B4C1-F8965C8C8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8AB4A8-7B9A-416C-884D-9252FB826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8">
                                            <p:graphicEl>
                                              <a:dgm id="{638AB4A8-7B9A-416C-884D-9252FB826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8">
                                            <p:graphicEl>
                                              <a:dgm id="{638AB4A8-7B9A-416C-884D-9252FB826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8">
                                            <p:graphicEl>
                                              <a:dgm id="{638AB4A8-7B9A-416C-884D-9252FB826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9D1EB8B-0EEF-4D95-A687-2C41A98CA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8">
                                            <p:graphicEl>
                                              <a:dgm id="{09D1EB8B-0EEF-4D95-A687-2C41A98CA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8">
                                            <p:graphicEl>
                                              <a:dgm id="{09D1EB8B-0EEF-4D95-A687-2C41A98CA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8">
                                            <p:graphicEl>
                                              <a:dgm id="{09D1EB8B-0EEF-4D95-A687-2C41A98CA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8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105C0C"/>
          </a:fgClr>
          <a:bgClr>
            <a:srgbClr val="38822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نمودار 5"/>
          <p:cNvGraphicFramePr/>
          <p:nvPr>
            <p:extLst>
              <p:ext uri="{D42A27DB-BD31-4B8C-83A1-F6EECF244321}">
                <p14:modId xmlns:p14="http://schemas.microsoft.com/office/powerpoint/2010/main" val="1071760789"/>
              </p:ext>
            </p:extLst>
          </p:nvPr>
        </p:nvGraphicFramePr>
        <p:xfrm>
          <a:off x="251520" y="908720"/>
          <a:ext cx="8712968" cy="1018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نگهدارنده مکان متن 2"/>
          <p:cNvSpPr>
            <a:spLocks noGrp="1"/>
          </p:cNvSpPr>
          <p:nvPr>
            <p:ph type="body" idx="2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fa-IR" sz="5400" dirty="0" smtClean="0"/>
              <a:t>         </a:t>
            </a:r>
            <a:r>
              <a:rPr lang="fa-IR" sz="6000" dirty="0" smtClean="0">
                <a:solidFill>
                  <a:schemeClr val="accent2"/>
                </a:solidFill>
              </a:rPr>
              <a:t>فطرت</a:t>
            </a:r>
            <a:r>
              <a:rPr lang="fa-IR" sz="5400" dirty="0" smtClean="0">
                <a:solidFill>
                  <a:schemeClr val="accent2"/>
                </a:solidFill>
              </a:rPr>
              <a:t> </a:t>
            </a:r>
            <a:r>
              <a:rPr lang="fa-IR" sz="4400" dirty="0" smtClean="0">
                <a:solidFill>
                  <a:schemeClr val="accent2"/>
                </a:solidFill>
              </a:rPr>
              <a:t>؛ </a:t>
            </a:r>
            <a:r>
              <a:rPr lang="fa-IR" sz="2000" dirty="0" smtClean="0">
                <a:solidFill>
                  <a:schemeClr val="accent2"/>
                </a:solidFill>
              </a:rPr>
              <a:t>( </a:t>
            </a:r>
            <a:r>
              <a:rPr lang="fa-IR" sz="2000" dirty="0" smtClean="0">
                <a:solidFill>
                  <a:schemeClr val="accent2"/>
                </a:solidFill>
              </a:rPr>
              <a:t>زبانی بین </a:t>
            </a:r>
            <a:r>
              <a:rPr lang="fa-IR" sz="2000" dirty="0" err="1" smtClean="0">
                <a:solidFill>
                  <a:schemeClr val="accent2"/>
                </a:solidFill>
              </a:rPr>
              <a:t>المللی</a:t>
            </a:r>
            <a:r>
              <a:rPr lang="fa-IR" sz="2000" dirty="0" smtClean="0">
                <a:solidFill>
                  <a:schemeClr val="accent2"/>
                </a:solidFill>
              </a:rPr>
              <a:t> )</a:t>
            </a:r>
            <a:endParaRPr lang="fa-IR" sz="2000" dirty="0">
              <a:solidFill>
                <a:schemeClr val="accent2"/>
              </a:solidFill>
            </a:endParaRPr>
          </a:p>
        </p:txBody>
      </p:sp>
      <p:sp>
        <p:nvSpPr>
          <p:cNvPr id="5" name="نگهدارنده مکان محتوا 4"/>
          <p:cNvSpPr>
            <a:spLocks noGrp="1"/>
          </p:cNvSpPr>
          <p:nvPr>
            <p:ph sz="half" idx="1"/>
          </p:nvPr>
        </p:nvSpPr>
        <p:spPr>
          <a:xfrm>
            <a:off x="0" y="2132856"/>
            <a:ext cx="9144000" cy="4725144"/>
          </a:xfrm>
        </p:spPr>
        <p:txBody>
          <a:bodyPr>
            <a:normAutofit fontScale="77500" lnSpcReduction="20000"/>
          </a:bodyPr>
          <a:lstStyle/>
          <a:p>
            <a:pPr marL="82296" indent="0" algn="ctr">
              <a:buNone/>
            </a:pPr>
            <a:r>
              <a:rPr lang="fa-IR" sz="2100" dirty="0">
                <a:solidFill>
                  <a:srgbClr val="FFFF00"/>
                </a:solidFill>
              </a:rPr>
              <a:t>عن </a:t>
            </a:r>
            <a:r>
              <a:rPr lang="fa-IR" sz="2100" dirty="0" err="1">
                <a:solidFill>
                  <a:srgbClr val="FFFF00"/>
                </a:solidFill>
              </a:rPr>
              <a:t>ابى</a:t>
            </a:r>
            <a:r>
              <a:rPr lang="fa-IR" sz="2100" dirty="0">
                <a:solidFill>
                  <a:srgbClr val="FFFF00"/>
                </a:solidFill>
              </a:rPr>
              <a:t> عبد </a:t>
            </a:r>
            <a:r>
              <a:rPr lang="fa-IR" sz="2100" dirty="0" err="1">
                <a:solidFill>
                  <a:srgbClr val="FFFF00"/>
                </a:solidFill>
              </a:rPr>
              <a:t>اللَّه</a:t>
            </a:r>
            <a:r>
              <a:rPr lang="fa-IR" sz="2100" dirty="0">
                <a:solidFill>
                  <a:srgbClr val="FFFF00"/>
                </a:solidFill>
              </a:rPr>
              <a:t> (ع) </a:t>
            </a:r>
            <a:r>
              <a:rPr lang="fa-IR" sz="2100" dirty="0" err="1">
                <a:solidFill>
                  <a:srgbClr val="FFFF00"/>
                </a:solidFill>
              </a:rPr>
              <a:t>في</a:t>
            </a:r>
            <a:r>
              <a:rPr lang="fa-IR" sz="2100" dirty="0">
                <a:solidFill>
                  <a:srgbClr val="FFFF00"/>
                </a:solidFill>
              </a:rPr>
              <a:t> قول </a:t>
            </a:r>
            <a:r>
              <a:rPr lang="fa-IR" sz="2100" dirty="0" err="1">
                <a:solidFill>
                  <a:srgbClr val="FFFF00"/>
                </a:solidFill>
              </a:rPr>
              <a:t>اللَّه</a:t>
            </a:r>
            <a:r>
              <a:rPr lang="fa-IR" sz="2100" dirty="0">
                <a:solidFill>
                  <a:srgbClr val="FFFF00"/>
                </a:solidFill>
              </a:rPr>
              <a:t> عزّ و </a:t>
            </a:r>
            <a:r>
              <a:rPr lang="fa-IR" sz="2100" dirty="0" err="1">
                <a:solidFill>
                  <a:srgbClr val="FFFF00"/>
                </a:solidFill>
              </a:rPr>
              <a:t>جلّ</a:t>
            </a:r>
            <a:r>
              <a:rPr lang="fa-IR" sz="2100" dirty="0">
                <a:solidFill>
                  <a:srgbClr val="FFFF00"/>
                </a:solidFill>
              </a:rPr>
              <a:t>: </a:t>
            </a:r>
            <a:r>
              <a:rPr lang="fa-IR" sz="3100" dirty="0" err="1">
                <a:solidFill>
                  <a:srgbClr val="FFFF00"/>
                </a:solidFill>
              </a:rPr>
              <a:t>فِطْرَتَ</a:t>
            </a:r>
            <a:r>
              <a:rPr lang="fa-IR" sz="3100" dirty="0">
                <a:solidFill>
                  <a:srgbClr val="FFFF00"/>
                </a:solidFill>
              </a:rPr>
              <a:t> </a:t>
            </a:r>
            <a:r>
              <a:rPr lang="fa-IR" sz="3100" dirty="0" err="1">
                <a:solidFill>
                  <a:srgbClr val="FFFF00"/>
                </a:solidFill>
              </a:rPr>
              <a:t>اللَّهِ</a:t>
            </a:r>
            <a:r>
              <a:rPr lang="fa-IR" sz="3100" dirty="0">
                <a:solidFill>
                  <a:srgbClr val="FFFF00"/>
                </a:solidFill>
              </a:rPr>
              <a:t> </a:t>
            </a:r>
            <a:r>
              <a:rPr lang="fa-IR" sz="3100" dirty="0" err="1">
                <a:solidFill>
                  <a:srgbClr val="FFFF00"/>
                </a:solidFill>
              </a:rPr>
              <a:t>الَّتِي</a:t>
            </a:r>
            <a:r>
              <a:rPr lang="fa-IR" sz="3100" dirty="0">
                <a:solidFill>
                  <a:srgbClr val="FFFF00"/>
                </a:solidFill>
              </a:rPr>
              <a:t> </a:t>
            </a:r>
            <a:r>
              <a:rPr lang="fa-IR" sz="3100" dirty="0" err="1">
                <a:solidFill>
                  <a:srgbClr val="FFFF00"/>
                </a:solidFill>
              </a:rPr>
              <a:t>فَطَرَ</a:t>
            </a:r>
            <a:r>
              <a:rPr lang="fa-IR" sz="3100" dirty="0">
                <a:solidFill>
                  <a:srgbClr val="FFFF00"/>
                </a:solidFill>
              </a:rPr>
              <a:t> </a:t>
            </a:r>
            <a:r>
              <a:rPr lang="fa-IR" sz="3100" dirty="0" err="1">
                <a:solidFill>
                  <a:srgbClr val="FFFF00"/>
                </a:solidFill>
              </a:rPr>
              <a:t>النَّاسَ</a:t>
            </a:r>
            <a:r>
              <a:rPr lang="fa-IR" sz="3100" dirty="0">
                <a:solidFill>
                  <a:srgbClr val="FFFF00"/>
                </a:solidFill>
              </a:rPr>
              <a:t> </a:t>
            </a:r>
            <a:r>
              <a:rPr lang="fa-IR" sz="3100" dirty="0" err="1">
                <a:solidFill>
                  <a:srgbClr val="FFFF00"/>
                </a:solidFill>
              </a:rPr>
              <a:t>عَلَيْها</a:t>
            </a:r>
            <a:r>
              <a:rPr lang="fa-IR" sz="3100" dirty="0">
                <a:solidFill>
                  <a:srgbClr val="FFFF00"/>
                </a:solidFill>
              </a:rPr>
              <a:t> قال:</a:t>
            </a:r>
            <a:r>
              <a:rPr lang="fa-IR" sz="3600" dirty="0">
                <a:solidFill>
                  <a:srgbClr val="FFFF00"/>
                </a:solidFill>
              </a:rPr>
              <a:t> </a:t>
            </a:r>
            <a:endParaRPr lang="fa-IR" sz="3600" dirty="0" smtClean="0">
              <a:solidFill>
                <a:srgbClr val="FFFF00"/>
              </a:solidFill>
            </a:endParaRPr>
          </a:p>
          <a:p>
            <a:pPr algn="ctr"/>
            <a:endParaRPr lang="fa-IR" sz="3600" dirty="0" smtClean="0">
              <a:solidFill>
                <a:srgbClr val="FFFF00"/>
              </a:solidFill>
            </a:endParaRPr>
          </a:p>
          <a:p>
            <a:pPr algn="ctr"/>
            <a:r>
              <a:rPr lang="fa-IR" sz="4100" dirty="0" err="1">
                <a:solidFill>
                  <a:srgbClr val="FFFF00"/>
                </a:solidFill>
              </a:rPr>
              <a:t>فَطَرَهُم</a:t>
            </a:r>
            <a:r>
              <a:rPr lang="fa-IR" sz="4100" dirty="0">
                <a:solidFill>
                  <a:srgbClr val="FFFF00"/>
                </a:solidFill>
              </a:rPr>
              <a:t> </a:t>
            </a:r>
            <a:r>
              <a:rPr lang="fa-IR" sz="4100" dirty="0" err="1">
                <a:solidFill>
                  <a:srgbClr val="FFFF00"/>
                </a:solidFill>
              </a:rPr>
              <a:t>عَلى</a:t>
            </a:r>
            <a:r>
              <a:rPr lang="fa-IR" sz="4100" dirty="0">
                <a:solidFill>
                  <a:srgbClr val="FFFF00"/>
                </a:solidFill>
              </a:rPr>
              <a:t> </a:t>
            </a:r>
            <a:r>
              <a:rPr lang="fa-IR" sz="4100" dirty="0" err="1">
                <a:solidFill>
                  <a:srgbClr val="FFFF00"/>
                </a:solidFill>
              </a:rPr>
              <a:t>التّوحيد</a:t>
            </a:r>
            <a:r>
              <a:rPr lang="fa-IR" sz="4100" dirty="0" smtClean="0">
                <a:solidFill>
                  <a:srgbClr val="FFFF00"/>
                </a:solidFill>
              </a:rPr>
              <a:t>.</a:t>
            </a:r>
            <a:endParaRPr lang="fa-IR" sz="4100" dirty="0">
              <a:solidFill>
                <a:srgbClr val="FFFF00"/>
              </a:solidFill>
            </a:endParaRPr>
          </a:p>
          <a:p>
            <a:pPr algn="ctr"/>
            <a:r>
              <a:rPr lang="fa-IR" sz="2400" dirty="0" smtClean="0">
                <a:solidFill>
                  <a:srgbClr val="FFFF00"/>
                </a:solidFill>
              </a:rPr>
              <a:t>خداوند </a:t>
            </a:r>
            <a:r>
              <a:rPr lang="fa-IR" sz="2400" dirty="0">
                <a:solidFill>
                  <a:srgbClr val="FFFF00"/>
                </a:solidFill>
              </a:rPr>
              <a:t>بشر را با فطرت </a:t>
            </a:r>
            <a:r>
              <a:rPr lang="fa-IR" sz="2400" dirty="0" err="1">
                <a:solidFill>
                  <a:srgbClr val="FFFF00"/>
                </a:solidFill>
              </a:rPr>
              <a:t>خداپرستى</a:t>
            </a:r>
            <a:r>
              <a:rPr lang="fa-IR" sz="2400" dirty="0">
                <a:solidFill>
                  <a:srgbClr val="FFFF00"/>
                </a:solidFill>
              </a:rPr>
              <a:t> </a:t>
            </a:r>
            <a:r>
              <a:rPr lang="fa-IR" sz="2400" dirty="0" err="1">
                <a:solidFill>
                  <a:srgbClr val="FFFF00"/>
                </a:solidFill>
              </a:rPr>
              <a:t>آفريده</a:t>
            </a:r>
            <a:r>
              <a:rPr lang="fa-IR" sz="24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endParaRPr lang="fa-IR" dirty="0" smtClean="0">
              <a:solidFill>
                <a:srgbClr val="FFFF00"/>
              </a:solidFill>
            </a:endParaRPr>
          </a:p>
          <a:p>
            <a:pPr marL="82296" indent="0" algn="ctr">
              <a:buNone/>
            </a:pPr>
            <a:r>
              <a:rPr lang="fa-IR" sz="2400" dirty="0" smtClean="0">
                <a:solidFill>
                  <a:srgbClr val="FFFF00"/>
                </a:solidFill>
              </a:rPr>
              <a:t>رسول </a:t>
            </a:r>
            <a:r>
              <a:rPr lang="fa-IR" sz="2400" dirty="0" err="1">
                <a:solidFill>
                  <a:srgbClr val="FFFF00"/>
                </a:solidFill>
              </a:rPr>
              <a:t>اكرم</a:t>
            </a:r>
            <a:r>
              <a:rPr lang="fa-IR" sz="2400" dirty="0">
                <a:solidFill>
                  <a:srgbClr val="FFFF00"/>
                </a:solidFill>
              </a:rPr>
              <a:t> (ص) </a:t>
            </a:r>
            <a:r>
              <a:rPr lang="fa-IR" sz="2400" dirty="0" err="1">
                <a:solidFill>
                  <a:srgbClr val="FFFF00"/>
                </a:solidFill>
              </a:rPr>
              <a:t>ميفرمود</a:t>
            </a:r>
            <a:r>
              <a:rPr lang="fa-IR" sz="2400" dirty="0" smtClean="0">
                <a:solidFill>
                  <a:srgbClr val="FFFF00"/>
                </a:solidFill>
              </a:rPr>
              <a:t>:</a:t>
            </a:r>
          </a:p>
          <a:p>
            <a:pPr marL="82296" indent="0" algn="ctr">
              <a:buNone/>
            </a:pPr>
            <a:r>
              <a:rPr lang="fa-IR" sz="2400" dirty="0" smtClean="0">
                <a:solidFill>
                  <a:srgbClr val="FFFF00"/>
                </a:solidFill>
              </a:rPr>
              <a:t> </a:t>
            </a:r>
            <a:r>
              <a:rPr lang="fa-IR" sz="3800" dirty="0" err="1" smtClean="0">
                <a:solidFill>
                  <a:srgbClr val="FFFF00"/>
                </a:solidFill>
              </a:rPr>
              <a:t>كلّ</a:t>
            </a:r>
            <a:r>
              <a:rPr lang="fa-IR" sz="3800" dirty="0" smtClean="0">
                <a:solidFill>
                  <a:srgbClr val="FFFF00"/>
                </a:solidFill>
              </a:rPr>
              <a:t> </a:t>
            </a:r>
            <a:r>
              <a:rPr lang="fa-IR" sz="3800" dirty="0">
                <a:solidFill>
                  <a:srgbClr val="FFFF00"/>
                </a:solidFill>
              </a:rPr>
              <a:t>مولود </a:t>
            </a:r>
            <a:r>
              <a:rPr lang="fa-IR" sz="3800" dirty="0" err="1">
                <a:solidFill>
                  <a:srgbClr val="FFFF00"/>
                </a:solidFill>
              </a:rPr>
              <a:t>يولد</a:t>
            </a:r>
            <a:r>
              <a:rPr lang="fa-IR" sz="3800" dirty="0">
                <a:solidFill>
                  <a:srgbClr val="FFFF00"/>
                </a:solidFill>
              </a:rPr>
              <a:t> </a:t>
            </a:r>
            <a:r>
              <a:rPr lang="fa-IR" sz="3800" dirty="0" err="1">
                <a:solidFill>
                  <a:srgbClr val="FFFF00"/>
                </a:solidFill>
              </a:rPr>
              <a:t>على</a:t>
            </a:r>
            <a:r>
              <a:rPr lang="fa-IR" sz="3800" dirty="0">
                <a:solidFill>
                  <a:srgbClr val="FFFF00"/>
                </a:solidFill>
              </a:rPr>
              <a:t> </a:t>
            </a:r>
            <a:r>
              <a:rPr lang="fa-IR" sz="3800" dirty="0" err="1">
                <a:solidFill>
                  <a:srgbClr val="FFFF00"/>
                </a:solidFill>
              </a:rPr>
              <a:t>الفطرة</a:t>
            </a:r>
            <a:r>
              <a:rPr lang="fa-IR" sz="3800" dirty="0">
                <a:solidFill>
                  <a:srgbClr val="FFFF00"/>
                </a:solidFill>
              </a:rPr>
              <a:t> </a:t>
            </a:r>
            <a:r>
              <a:rPr lang="fa-IR" sz="3800" dirty="0" err="1">
                <a:solidFill>
                  <a:srgbClr val="FFFF00"/>
                </a:solidFill>
              </a:rPr>
              <a:t>حتّى</a:t>
            </a:r>
            <a:r>
              <a:rPr lang="fa-IR" sz="3800" dirty="0">
                <a:solidFill>
                  <a:srgbClr val="FFFF00"/>
                </a:solidFill>
              </a:rPr>
              <a:t> </a:t>
            </a:r>
            <a:r>
              <a:rPr lang="fa-IR" sz="3800" dirty="0" err="1">
                <a:solidFill>
                  <a:srgbClr val="FFFF00"/>
                </a:solidFill>
              </a:rPr>
              <a:t>يكون</a:t>
            </a:r>
            <a:r>
              <a:rPr lang="fa-IR" sz="3800" dirty="0">
                <a:solidFill>
                  <a:srgbClr val="FFFF00"/>
                </a:solidFill>
              </a:rPr>
              <a:t> </a:t>
            </a:r>
            <a:r>
              <a:rPr lang="fa-IR" sz="3800" dirty="0" err="1">
                <a:solidFill>
                  <a:srgbClr val="FFFF00"/>
                </a:solidFill>
              </a:rPr>
              <a:t>ابواه</a:t>
            </a:r>
            <a:r>
              <a:rPr lang="fa-IR" sz="3800" dirty="0">
                <a:solidFill>
                  <a:srgbClr val="FFFF00"/>
                </a:solidFill>
              </a:rPr>
              <a:t> </a:t>
            </a:r>
            <a:r>
              <a:rPr lang="fa-IR" sz="3800" dirty="0" err="1">
                <a:solidFill>
                  <a:srgbClr val="FFFF00"/>
                </a:solidFill>
              </a:rPr>
              <a:t>يهوّدانه</a:t>
            </a:r>
            <a:r>
              <a:rPr lang="fa-IR" sz="3800" dirty="0">
                <a:solidFill>
                  <a:srgbClr val="FFFF00"/>
                </a:solidFill>
              </a:rPr>
              <a:t> و </a:t>
            </a:r>
            <a:r>
              <a:rPr lang="fa-IR" sz="3800" dirty="0" err="1">
                <a:solidFill>
                  <a:srgbClr val="FFFF00"/>
                </a:solidFill>
              </a:rPr>
              <a:t>ينصّرانه</a:t>
            </a:r>
            <a:r>
              <a:rPr lang="fa-IR" sz="3800" dirty="0">
                <a:solidFill>
                  <a:srgbClr val="FFFF00"/>
                </a:solidFill>
              </a:rPr>
              <a:t>. </a:t>
            </a:r>
            <a:endParaRPr lang="fa-IR" sz="3800" dirty="0" smtClean="0">
              <a:solidFill>
                <a:srgbClr val="FFFF00"/>
              </a:solidFill>
            </a:endParaRPr>
          </a:p>
          <a:p>
            <a:pPr algn="ctr"/>
            <a:endParaRPr lang="fa-IR" sz="2600" dirty="0">
              <a:solidFill>
                <a:srgbClr val="FFFF00"/>
              </a:solidFill>
            </a:endParaRPr>
          </a:p>
          <a:p>
            <a:pPr algn="ctr"/>
            <a:r>
              <a:rPr lang="fa-IR" sz="2400" dirty="0" smtClean="0">
                <a:solidFill>
                  <a:srgbClr val="FFFF00"/>
                </a:solidFill>
              </a:rPr>
              <a:t>هر </a:t>
            </a:r>
            <a:r>
              <a:rPr lang="fa-IR" sz="2400" dirty="0" err="1">
                <a:solidFill>
                  <a:srgbClr val="FFFF00"/>
                </a:solidFill>
              </a:rPr>
              <a:t>مولودى</a:t>
            </a:r>
            <a:r>
              <a:rPr lang="fa-IR" sz="2400" dirty="0">
                <a:solidFill>
                  <a:srgbClr val="FFFF00"/>
                </a:solidFill>
              </a:rPr>
              <a:t> با فطرت </a:t>
            </a:r>
            <a:r>
              <a:rPr lang="fa-IR" sz="2400" dirty="0" err="1">
                <a:solidFill>
                  <a:srgbClr val="FFFF00"/>
                </a:solidFill>
              </a:rPr>
              <a:t>مذهبى</a:t>
            </a:r>
            <a:r>
              <a:rPr lang="fa-IR" sz="2400" dirty="0">
                <a:solidFill>
                  <a:srgbClr val="FFFF00"/>
                </a:solidFill>
              </a:rPr>
              <a:t> و معرفت </a:t>
            </a:r>
            <a:r>
              <a:rPr lang="fa-IR" sz="2400" dirty="0" err="1">
                <a:solidFill>
                  <a:srgbClr val="FFFF00"/>
                </a:solidFill>
              </a:rPr>
              <a:t>الهى</a:t>
            </a:r>
            <a:r>
              <a:rPr lang="fa-IR" sz="2400" dirty="0">
                <a:solidFill>
                  <a:srgbClr val="FFFF00"/>
                </a:solidFill>
              </a:rPr>
              <a:t> متولد </a:t>
            </a:r>
            <a:r>
              <a:rPr lang="fa-IR" sz="2400" dirty="0" err="1">
                <a:solidFill>
                  <a:srgbClr val="FFFF00"/>
                </a:solidFill>
              </a:rPr>
              <a:t>مى‏شود</a:t>
            </a:r>
            <a:r>
              <a:rPr lang="fa-IR" sz="2400" dirty="0">
                <a:solidFill>
                  <a:srgbClr val="FFFF00"/>
                </a:solidFill>
              </a:rPr>
              <a:t> </a:t>
            </a:r>
            <a:r>
              <a:rPr lang="fa-IR" sz="2400" dirty="0" err="1">
                <a:solidFill>
                  <a:srgbClr val="FFFF00"/>
                </a:solidFill>
              </a:rPr>
              <a:t>كه</a:t>
            </a:r>
            <a:r>
              <a:rPr lang="fa-IR" sz="2400" dirty="0">
                <a:solidFill>
                  <a:srgbClr val="FFFF00"/>
                </a:solidFill>
              </a:rPr>
              <a:t> پدر و مادر او را </a:t>
            </a:r>
            <a:r>
              <a:rPr lang="fa-IR" sz="2400" dirty="0" smtClean="0">
                <a:solidFill>
                  <a:srgbClr val="FFFF00"/>
                </a:solidFill>
              </a:rPr>
              <a:t>به </a:t>
            </a:r>
            <a:r>
              <a:rPr lang="fa-IR" sz="2400" dirty="0" err="1" smtClean="0">
                <a:solidFill>
                  <a:srgbClr val="FFFF00"/>
                </a:solidFill>
              </a:rPr>
              <a:t>آئين</a:t>
            </a:r>
            <a:r>
              <a:rPr lang="fa-IR" sz="2400" dirty="0" smtClean="0">
                <a:solidFill>
                  <a:srgbClr val="FFFF00"/>
                </a:solidFill>
              </a:rPr>
              <a:t> </a:t>
            </a:r>
            <a:r>
              <a:rPr lang="fa-IR" sz="2400" dirty="0" err="1">
                <a:solidFill>
                  <a:srgbClr val="FFFF00"/>
                </a:solidFill>
              </a:rPr>
              <a:t>يهوديت</a:t>
            </a:r>
            <a:r>
              <a:rPr lang="fa-IR" sz="2400" dirty="0">
                <a:solidFill>
                  <a:srgbClr val="FFFF00"/>
                </a:solidFill>
              </a:rPr>
              <a:t> و </a:t>
            </a:r>
            <a:r>
              <a:rPr lang="fa-IR" sz="2400" dirty="0" err="1">
                <a:solidFill>
                  <a:srgbClr val="FFFF00"/>
                </a:solidFill>
              </a:rPr>
              <a:t>نصرانيت</a:t>
            </a:r>
            <a:r>
              <a:rPr lang="fa-IR" sz="2400" dirty="0">
                <a:solidFill>
                  <a:srgbClr val="FFFF00"/>
                </a:solidFill>
              </a:rPr>
              <a:t> بار </a:t>
            </a:r>
            <a:r>
              <a:rPr lang="fa-IR" sz="2400" dirty="0" err="1">
                <a:solidFill>
                  <a:srgbClr val="FFFF00"/>
                </a:solidFill>
              </a:rPr>
              <a:t>مى‏آورند</a:t>
            </a:r>
            <a:r>
              <a:rPr lang="fa-IR" sz="2400" dirty="0" smtClean="0">
                <a:solidFill>
                  <a:srgbClr val="FFFF00"/>
                </a:solidFill>
              </a:rPr>
              <a:t>.</a:t>
            </a:r>
          </a:p>
          <a:p>
            <a:pPr marL="365760" lvl="8" indent="-283464" algn="ctr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fa-IR" sz="1100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fa-IR" sz="1400" dirty="0" smtClean="0">
                <a:solidFill>
                  <a:srgbClr val="FFFF00"/>
                </a:solidFill>
              </a:rPr>
              <a:t>بحار </a:t>
            </a:r>
            <a:r>
              <a:rPr lang="fa-IR" sz="1400" dirty="0">
                <a:solidFill>
                  <a:srgbClr val="FFFF00"/>
                </a:solidFill>
              </a:rPr>
              <a:t>/2 /87</a:t>
            </a:r>
          </a:p>
          <a:p>
            <a:pPr algn="ctr"/>
            <a:r>
              <a:rPr lang="fa-IR" sz="3100" dirty="0" smtClean="0">
                <a:solidFill>
                  <a:srgbClr val="FFFF00"/>
                </a:solidFill>
              </a:rPr>
              <a:t>درک کلیات دین </a:t>
            </a:r>
            <a:r>
              <a:rPr lang="fa-IR" sz="2100" dirty="0" smtClean="0">
                <a:solidFill>
                  <a:srgbClr val="FFFF00"/>
                </a:solidFill>
              </a:rPr>
              <a:t>(توحید ، شکر منعم و...) </a:t>
            </a:r>
            <a:r>
              <a:rPr lang="fa-IR" sz="2600" dirty="0" smtClean="0">
                <a:solidFill>
                  <a:srgbClr val="FFFF00"/>
                </a:solidFill>
              </a:rPr>
              <a:t>فطری بشر است </a:t>
            </a:r>
            <a:r>
              <a:rPr lang="fa-IR" sz="2600" dirty="0" err="1" smtClean="0">
                <a:solidFill>
                  <a:srgbClr val="FFFF00"/>
                </a:solidFill>
              </a:rPr>
              <a:t>وبرای</a:t>
            </a:r>
            <a:r>
              <a:rPr lang="fa-IR" sz="2600" dirty="0" smtClean="0">
                <a:solidFill>
                  <a:srgbClr val="FFFF00"/>
                </a:solidFill>
              </a:rPr>
              <a:t> درک جزئیات نیازمند پیامبران هستیم.</a:t>
            </a:r>
            <a:endParaRPr lang="fa-IR" sz="2300" dirty="0" smtClean="0">
              <a:solidFill>
                <a:srgbClr val="FFFF00"/>
              </a:solidFill>
            </a:endParaRPr>
          </a:p>
          <a:p>
            <a:pPr algn="ctr"/>
            <a:r>
              <a:rPr lang="fa-IR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اساس </a:t>
            </a:r>
            <a:r>
              <a:rPr lang="fa-I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اوليه </a:t>
            </a:r>
            <a:r>
              <a:rPr lang="fa-IR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پذيرش</a:t>
            </a:r>
            <a:r>
              <a:rPr lang="fa-I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fa-IR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دين</a:t>
            </a:r>
            <a:r>
              <a:rPr lang="fa-I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fa-IR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، در </a:t>
            </a:r>
            <a:r>
              <a:rPr lang="fa-I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فطرت تمام </a:t>
            </a:r>
            <a:r>
              <a:rPr lang="fa-IR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كودكان</a:t>
            </a:r>
            <a:r>
              <a:rPr lang="fa-I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بشر وجود </a:t>
            </a:r>
            <a:r>
              <a:rPr lang="fa-IR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دارد</a:t>
            </a:r>
            <a:endParaRPr lang="fa-IR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fa-IR" dirty="0">
              <a:solidFill>
                <a:srgbClr val="FFFF00"/>
              </a:solidFill>
            </a:endParaRPr>
          </a:p>
        </p:txBody>
      </p:sp>
      <p:cxnSp>
        <p:nvCxnSpPr>
          <p:cNvPr id="7" name="متصل کننده مستقیم 6"/>
          <p:cNvCxnSpPr/>
          <p:nvPr/>
        </p:nvCxnSpPr>
        <p:spPr>
          <a:xfrm>
            <a:off x="827584" y="3743136"/>
            <a:ext cx="7560840" cy="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0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نمودار 4"/>
          <p:cNvGraphicFramePr/>
          <p:nvPr>
            <p:extLst>
              <p:ext uri="{D42A27DB-BD31-4B8C-83A1-F6EECF244321}">
                <p14:modId xmlns:p14="http://schemas.microsoft.com/office/powerpoint/2010/main" val="1834071224"/>
              </p:ext>
            </p:extLst>
          </p:nvPr>
        </p:nvGraphicFramePr>
        <p:xfrm>
          <a:off x="323528" y="1340768"/>
          <a:ext cx="842493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نمودار 2"/>
          <p:cNvGraphicFramePr/>
          <p:nvPr>
            <p:extLst>
              <p:ext uri="{D42A27DB-BD31-4B8C-83A1-F6EECF244321}">
                <p14:modId xmlns:p14="http://schemas.microsoft.com/office/powerpoint/2010/main" val="274159672"/>
              </p:ext>
            </p:extLst>
          </p:nvPr>
        </p:nvGraphicFramePr>
        <p:xfrm>
          <a:off x="1187624" y="260648"/>
          <a:ext cx="6552728" cy="979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نگهدارنده مکان متن 7"/>
          <p:cNvSpPr>
            <a:spLocks noGrp="1"/>
          </p:cNvSpPr>
          <p:nvPr>
            <p:ph type="body" idx="2"/>
          </p:nvPr>
        </p:nvSpPr>
        <p:spPr>
          <a:xfrm>
            <a:off x="395536" y="836712"/>
            <a:ext cx="1512168" cy="432048"/>
          </a:xfrm>
        </p:spPr>
        <p:txBody>
          <a:bodyPr/>
          <a:lstStyle/>
          <a:p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1"/>
          </p:nvPr>
        </p:nvSpPr>
        <p:spPr>
          <a:xfrm>
            <a:off x="457200" y="2924944"/>
            <a:ext cx="8435280" cy="37444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fa-IR" sz="2600" dirty="0" smtClean="0"/>
          </a:p>
          <a:p>
            <a:pPr marL="82296" indent="0">
              <a:buNone/>
            </a:pPr>
            <a:r>
              <a:rPr lang="fa-IR" sz="2600" dirty="0" smtClean="0"/>
              <a:t>پیامبر اکرم </a:t>
            </a:r>
            <a:r>
              <a:rPr lang="fa-IR" sz="2000" dirty="0" smtClean="0"/>
              <a:t>(صلی الله علیه </a:t>
            </a:r>
            <a:r>
              <a:rPr lang="fa-IR" sz="2000" dirty="0" err="1" smtClean="0"/>
              <a:t>وآله</a:t>
            </a:r>
            <a:r>
              <a:rPr lang="fa-IR" sz="2000" dirty="0" smtClean="0"/>
              <a:t> )</a:t>
            </a:r>
          </a:p>
          <a:p>
            <a:r>
              <a:rPr lang="fa-IR" sz="3600" dirty="0" err="1" smtClean="0"/>
              <a:t>العلم</a:t>
            </a:r>
            <a:r>
              <a:rPr lang="fa-IR" sz="3600" dirty="0" smtClean="0"/>
              <a:t> فی </a:t>
            </a:r>
            <a:r>
              <a:rPr lang="fa-IR" sz="3600" dirty="0" err="1" smtClean="0">
                <a:solidFill>
                  <a:srgbClr val="FF0000"/>
                </a:solidFill>
              </a:rPr>
              <a:t>الصِّغر</a:t>
            </a:r>
            <a:r>
              <a:rPr lang="fa-IR" sz="3600" dirty="0" smtClean="0"/>
              <a:t> </a:t>
            </a:r>
            <a:r>
              <a:rPr lang="fa-IR" sz="3600" dirty="0" err="1" smtClean="0"/>
              <a:t>کالنَّقش</a:t>
            </a:r>
            <a:r>
              <a:rPr lang="fa-IR" sz="3600" dirty="0" smtClean="0"/>
              <a:t>  فی </a:t>
            </a:r>
            <a:r>
              <a:rPr lang="fa-IR" sz="3600" dirty="0" err="1" smtClean="0"/>
              <a:t>الحَجَر</a:t>
            </a:r>
            <a:endParaRPr lang="fa-IR" sz="3600" dirty="0" smtClean="0"/>
          </a:p>
          <a:p>
            <a:endParaRPr lang="fa-IR" dirty="0" smtClean="0"/>
          </a:p>
          <a:p>
            <a:r>
              <a:rPr lang="fa-IR" dirty="0" err="1" smtClean="0"/>
              <a:t>أمیرالمؤمنین</a:t>
            </a:r>
            <a:r>
              <a:rPr lang="fa-IR" dirty="0" smtClean="0"/>
              <a:t> </a:t>
            </a:r>
            <a:r>
              <a:rPr lang="fa-IR" sz="2000" dirty="0" smtClean="0"/>
              <a:t>(علیه </a:t>
            </a:r>
            <a:r>
              <a:rPr lang="fa-IR" sz="2000" dirty="0" err="1" smtClean="0"/>
              <a:t>السلام</a:t>
            </a:r>
            <a:r>
              <a:rPr lang="fa-IR" sz="2000" dirty="0" smtClean="0"/>
              <a:t>)</a:t>
            </a:r>
          </a:p>
          <a:p>
            <a:r>
              <a:rPr lang="fa-IR" sz="3400" dirty="0" err="1" smtClean="0"/>
              <a:t>علِّموا</a:t>
            </a:r>
            <a:r>
              <a:rPr lang="fa-IR" sz="3400" dirty="0" smtClean="0"/>
              <a:t> </a:t>
            </a:r>
            <a:r>
              <a:rPr lang="fa-IR" sz="3400" dirty="0" err="1" smtClean="0">
                <a:solidFill>
                  <a:srgbClr val="FF0000"/>
                </a:solidFill>
              </a:rPr>
              <a:t>صبیانکم</a:t>
            </a:r>
            <a:r>
              <a:rPr lang="fa-IR" sz="3400" dirty="0" smtClean="0"/>
              <a:t> من </a:t>
            </a:r>
            <a:r>
              <a:rPr lang="fa-IR" sz="3400" dirty="0" err="1" smtClean="0"/>
              <a:t>علمنا</a:t>
            </a:r>
            <a:r>
              <a:rPr lang="fa-IR" sz="3400" dirty="0" smtClean="0"/>
              <a:t> </a:t>
            </a:r>
            <a:r>
              <a:rPr lang="fa-IR" sz="3400" dirty="0" err="1" smtClean="0"/>
              <a:t>ماینفعهم</a:t>
            </a:r>
            <a:r>
              <a:rPr lang="fa-IR" sz="3400" dirty="0" smtClean="0"/>
              <a:t> الله به</a:t>
            </a:r>
            <a:r>
              <a:rPr lang="fa-IR" dirty="0" smtClean="0"/>
              <a:t> ...</a:t>
            </a:r>
            <a:endParaRPr lang="fa-IR" dirty="0"/>
          </a:p>
        </p:txBody>
      </p:sp>
      <p:pic>
        <p:nvPicPr>
          <p:cNvPr id="2" name="تصویر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636912"/>
            <a:ext cx="3296895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50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3" grpId="0">
        <p:bldAsOne/>
      </p:bldGraphic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نمودار 6"/>
          <p:cNvGraphicFramePr/>
          <p:nvPr>
            <p:extLst>
              <p:ext uri="{D42A27DB-BD31-4B8C-83A1-F6EECF244321}">
                <p14:modId xmlns:p14="http://schemas.microsoft.com/office/powerpoint/2010/main" val="3810743306"/>
              </p:ext>
            </p:extLst>
          </p:nvPr>
        </p:nvGraphicFramePr>
        <p:xfrm>
          <a:off x="457200" y="2348880"/>
          <a:ext cx="807524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نمودار 7"/>
          <p:cNvGraphicFramePr/>
          <p:nvPr>
            <p:extLst>
              <p:ext uri="{D42A27DB-BD31-4B8C-83A1-F6EECF244321}">
                <p14:modId xmlns:p14="http://schemas.microsoft.com/office/powerpoint/2010/main" val="3100556105"/>
              </p:ext>
            </p:extLst>
          </p:nvPr>
        </p:nvGraphicFramePr>
        <p:xfrm>
          <a:off x="179512" y="3789040"/>
          <a:ext cx="8784976" cy="281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نگهدارنده مکان محتوا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3761360"/>
              </p:ext>
            </p:extLst>
          </p:nvPr>
        </p:nvGraphicFramePr>
        <p:xfrm>
          <a:off x="107504" y="332656"/>
          <a:ext cx="871912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1848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3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حول">
  <a:themeElements>
    <a:clrScheme name="تحول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تحول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حول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تحول">
  <a:themeElements>
    <a:clrScheme name="تحول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تحول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حول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طرح زمینه Office">
  <a:themeElements>
    <a:clrScheme name="دفتر کار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دفتر کار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تر کا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تحول">
  <a:themeElements>
    <a:clrScheme name="تحول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تحول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حول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تحول">
  <a:themeElements>
    <a:clrScheme name="تحول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تحول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حول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تحول">
  <a:themeElements>
    <a:clrScheme name="تحول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تحول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حول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تحول">
  <a:themeElements>
    <a:clrScheme name="تحول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تحول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حول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تحول">
  <a:themeElements>
    <a:clrScheme name="تحول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تحول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حول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تحول">
  <a:themeElements>
    <a:clrScheme name="تحول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تحول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حول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تحول">
  <a:themeElements>
    <a:clrScheme name="تحول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تحول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حول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767</Words>
  <Application>Microsoft Office PowerPoint</Application>
  <PresentationFormat>نمایش روی پرده (4:3)</PresentationFormat>
  <Paragraphs>100</Paragraphs>
  <Slides>16</Slides>
  <Notes>1</Notes>
  <HiddenSlides>1</HiddenSlides>
  <MMClips>0</MMClips>
  <ScaleCrop>false</ScaleCrop>
  <HeadingPairs>
    <vt:vector size="4" baseType="variant">
      <vt:variant>
        <vt:lpstr>طرح زمینه</vt:lpstr>
      </vt:variant>
      <vt:variant>
        <vt:i4>10</vt:i4>
      </vt:variant>
      <vt:variant>
        <vt:lpstr>عنوان های اسلاید</vt:lpstr>
      </vt:variant>
      <vt:variant>
        <vt:i4>16</vt:i4>
      </vt:variant>
    </vt:vector>
  </HeadingPairs>
  <TitlesOfParts>
    <vt:vector size="26" baseType="lpstr">
      <vt:lpstr>تحول</vt:lpstr>
      <vt:lpstr>Trek</vt:lpstr>
      <vt:lpstr>1_تحول</vt:lpstr>
      <vt:lpstr>2_تحول</vt:lpstr>
      <vt:lpstr>3_تحول</vt:lpstr>
      <vt:lpstr>4_تحول</vt:lpstr>
      <vt:lpstr>5_تحول</vt:lpstr>
      <vt:lpstr>6_تحول</vt:lpstr>
      <vt:lpstr>7_تحول</vt:lpstr>
      <vt:lpstr>8_تحول</vt:lpstr>
      <vt:lpstr>ارائه PowerPoint</vt:lpstr>
      <vt:lpstr>ارائه PowerPoint</vt:lpstr>
      <vt:lpstr>اصول و روشهای  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... عن ابي عبد اللَّه عليه السّلام قال:   الغلام يلعب سبع سنين‏ و يتعلّم الكتاب سبع سنين و يتعلّم الحلال   و الحرام سبع سنين. </vt:lpstr>
      <vt:lpstr>ارائه PowerPoint</vt:lpstr>
      <vt:lpstr>ارائه PowerPoint</vt:lpstr>
      <vt:lpstr>ارائه PowerPoint</vt:lpstr>
      <vt:lpstr>ارائه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ارائه PowerPoint</dc:title>
  <dc:creator>ya110</dc:creator>
  <cp:lastModifiedBy>ya110</cp:lastModifiedBy>
  <cp:revision>24</cp:revision>
  <dcterms:created xsi:type="dcterms:W3CDTF">2011-09-23T12:27:00Z</dcterms:created>
  <dcterms:modified xsi:type="dcterms:W3CDTF">2011-10-08T02:27:07Z</dcterms:modified>
</cp:coreProperties>
</file>