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6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6760D47-B939-4DF5-9AA9-64EF710B424E}" type="datetimeFigureOut">
              <a:rPr lang="en-US" smtClean="0"/>
              <a:t>7/26/2012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92106B0-D966-488A-AE92-FDB700445CD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760D47-B939-4DF5-9AA9-64EF710B424E}" type="datetimeFigureOut">
              <a:rPr lang="en-US" smtClean="0"/>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106B0-D966-488A-AE92-FDB700445CD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760D47-B939-4DF5-9AA9-64EF710B424E}" type="datetimeFigureOut">
              <a:rPr lang="en-US" smtClean="0"/>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106B0-D966-488A-AE92-FDB700445CD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760D47-B939-4DF5-9AA9-64EF710B424E}" type="datetimeFigureOut">
              <a:rPr lang="en-US" smtClean="0"/>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106B0-D966-488A-AE92-FDB700445CD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6760D47-B939-4DF5-9AA9-64EF710B424E}" type="datetimeFigureOut">
              <a:rPr lang="en-US" smtClean="0"/>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2106B0-D966-488A-AE92-FDB700445CD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6760D47-B939-4DF5-9AA9-64EF710B424E}" type="datetimeFigureOut">
              <a:rPr lang="en-US" smtClean="0"/>
              <a:t>7/26/2012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2106B0-D966-488A-AE92-FDB700445CD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6760D47-B939-4DF5-9AA9-64EF710B424E}" type="datetimeFigureOut">
              <a:rPr lang="en-US" smtClean="0"/>
              <a:t>7/26/2012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2106B0-D966-488A-AE92-FDB700445CD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6760D47-B939-4DF5-9AA9-64EF710B424E}" type="datetimeFigureOut">
              <a:rPr lang="en-US" smtClean="0"/>
              <a:t>7/26/2012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2106B0-D966-488A-AE92-FDB700445CD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760D47-B939-4DF5-9AA9-64EF710B424E}" type="datetimeFigureOut">
              <a:rPr lang="en-US" smtClean="0"/>
              <a:t>7/26/2012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2106B0-D966-488A-AE92-FDB700445CD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6760D47-B939-4DF5-9AA9-64EF710B424E}" type="datetimeFigureOut">
              <a:rPr lang="en-US" smtClean="0"/>
              <a:t>7/26/2012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2106B0-D966-488A-AE92-FDB700445CD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6760D47-B939-4DF5-9AA9-64EF710B424E}" type="datetimeFigureOut">
              <a:rPr lang="en-US" smtClean="0"/>
              <a:t>7/26/2012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92106B0-D966-488A-AE92-FDB700445CD2}"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6760D47-B939-4DF5-9AA9-64EF710B424E}" type="datetimeFigureOut">
              <a:rPr lang="en-US" smtClean="0"/>
              <a:t>7/26/2012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92106B0-D966-488A-AE92-FDB700445CD2}"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a:t>فضیلت ماه رحمت</a:t>
            </a:r>
            <a:endParaRPr lang="en-US" dirty="0"/>
          </a:p>
        </p:txBody>
      </p:sp>
      <p:sp>
        <p:nvSpPr>
          <p:cNvPr id="3" name="Subtitle 2"/>
          <p:cNvSpPr>
            <a:spLocks noGrp="1"/>
          </p:cNvSpPr>
          <p:nvPr>
            <p:ph type="subTitle" idx="1"/>
          </p:nvPr>
        </p:nvSpPr>
        <p:spPr/>
        <p:txBody>
          <a:bodyPr>
            <a:prstTxWarp prst="textCircle">
              <a:avLst/>
            </a:prstTxWarp>
            <a:normAutofit/>
          </a:bodyPr>
          <a:lstStyle/>
          <a:p>
            <a:pPr rtl="1"/>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عَنْ أَنَسِ بْنِ مَالِكٍ قَالَ: لَمَّا حَضَرَ شَهْرُ رَمَضَانَ قَالَ النَّبِيُّ ص سُبْحَانَ اللَّهِ مَا ذَا تَسْتَقْبِلُونَ وَ مَا ذَا يَسْتَقْبِلُكُمْ قَالَهَا ثَلَاثَ مَرَّاتٍ فَقَالَ عُمَرُ وَحْيٌ‏ نَزَلَ‏ أَوْ عَدُوٌّ حَضَرَ قَالَ لَا وَ لَكِنَّ اللَّهَ تَعَالَى يَغْفِرُ فِي أَوَّلِ رَمَضَانَ لِكُلِّ أَهْلِ هَذِهِ الْقِبْلَةِ قَالَ وَ رَجُلٌ فِي نَاحِيَةِ الْقَوْمِ يَهُزُّ رَأْسَهُ وَ يَقُولُ بَخْ بَخْ فَقَالَ النَّبِيُّ ص كَأَنَّكَ ضَاقَ صَدْرُكَ مِمَّا سَمِعْتَ فَقَالَ لَا وَ اللَّهِ يَا رَسُولَ اللَّهِ ص وَ لَكِنْ ذَكَرْتُ الْمُنَافِقِينَ فَقَالَ النَّبِيُّ ص الْمُنَافِقُ كَافِرٌ وَ لَيْسَ لِكَافِرٍ فِي ذَا شَيْ‏ءٌ.( بحار الأنوار (ط - بيروت)، ج‏93، ص: 347)</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p>
          <a:p>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p>
          <a:p>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TotalTime>
  <Words>112</Words>
  <Application>Microsoft Office PowerPoint</Application>
  <PresentationFormat>On-screen Show (4:3)</PresentationFormat>
  <Paragraphs>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Flow</vt:lpstr>
      <vt:lpstr>فضیلت ماه رحمت</vt:lpstr>
    </vt:vector>
  </TitlesOfParts>
  <Company>Gerdoo.net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فضیلت ماه رحمت</dc:title>
  <dc:creator>ali</dc:creator>
  <cp:lastModifiedBy>ali</cp:lastModifiedBy>
  <cp:revision>4</cp:revision>
  <dcterms:created xsi:type="dcterms:W3CDTF">2012-07-26T01:07:11Z</dcterms:created>
  <dcterms:modified xsi:type="dcterms:W3CDTF">2012-07-26T01:11:20Z</dcterms:modified>
</cp:coreProperties>
</file>