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زیر نویس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کس 3" descr="2.JPG"/>
          <p:cNvPicPr>
            <a:picLocks noChangeAspect="1"/>
          </p:cNvPicPr>
          <p:nvPr/>
        </p:nvPicPr>
        <p:blipFill>
          <a:blip r:embed="rId2" cstate="print"/>
          <a:srcRect r="970" b="224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کس 3" descr="- (1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858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a-IR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B Koodak" pitchFamily="2" charset="-78"/>
              </a:rPr>
              <a:t>با عرض سلام و خسته نباشید به شما غنچه های همیشه خندان</a:t>
            </a:r>
            <a:endParaRPr lang="fa-IR" sz="36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cs typeface="B Koodak" pitchFamily="2" charset="-78"/>
            </a:endParaRPr>
          </a:p>
          <a:p>
            <a:pPr algn="ctr">
              <a:buNone/>
            </a:pPr>
            <a:endParaRPr lang="fa-IR" sz="36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B Koodak" pitchFamily="2" charset="-78"/>
            </a:endParaRPr>
          </a:p>
          <a:p>
            <a:pPr algn="r">
              <a:buNone/>
            </a:pPr>
            <a:r>
              <a:rPr lang="fa-IR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B Koodak" pitchFamily="2" charset="-78"/>
              </a:rPr>
              <a:t>حالتون</a:t>
            </a:r>
            <a:r>
              <a:rPr lang="fa-IR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B Koodak" pitchFamily="2" charset="-78"/>
              </a:rPr>
              <a:t> خوبه ؟</a:t>
            </a:r>
          </a:p>
          <a:p>
            <a:pPr algn="ctr">
              <a:buNone/>
            </a:pPr>
            <a:endParaRPr lang="fa-IR" sz="36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B Koodak" pitchFamily="2" charset="-78"/>
            </a:endParaRPr>
          </a:p>
          <a:p>
            <a:pPr algn="r">
              <a:buNone/>
            </a:pPr>
            <a:r>
              <a:rPr lang="fa-IR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B Koodak" pitchFamily="2" charset="-78"/>
              </a:rPr>
              <a:t>کیفتون</a:t>
            </a:r>
            <a:r>
              <a:rPr lang="fa-IR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B Koodak" pitchFamily="2" charset="-78"/>
              </a:rPr>
              <a:t> کوک ؟</a:t>
            </a:r>
          </a:p>
          <a:p>
            <a:pPr algn="ctr">
              <a:buNone/>
            </a:pPr>
            <a:endParaRPr lang="fa-IR" sz="36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B Koodak" pitchFamily="2" charset="-78"/>
            </a:endParaRPr>
          </a:p>
          <a:p>
            <a:pPr algn="r">
              <a:buNone/>
            </a:pPr>
            <a:r>
              <a:rPr lang="fa-IR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B Koodak" pitchFamily="2" charset="-78"/>
              </a:rPr>
              <a:t>هواستون</a:t>
            </a:r>
            <a:r>
              <a:rPr lang="fa-IR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B Koodak" pitchFamily="2" charset="-78"/>
              </a:rPr>
              <a:t> جمع یا تفریق ؟</a:t>
            </a:r>
          </a:p>
          <a:p>
            <a:pPr algn="ctr">
              <a:buNone/>
            </a:pPr>
            <a:endParaRPr lang="fa-IR" sz="3600" dirty="0" smtClean="0">
              <a:cs typeface="B Koodak" pitchFamily="2" charset="-78"/>
            </a:endParaRPr>
          </a:p>
          <a:p>
            <a:pPr algn="ctr">
              <a:buNone/>
            </a:pPr>
            <a:r>
              <a:rPr lang="fa-IR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B Koodak" pitchFamily="2" charset="-78"/>
              </a:rPr>
              <a:t>خوب اگه </a:t>
            </a:r>
            <a:r>
              <a:rPr lang="fa-IR" sz="36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B Koodak" pitchFamily="2" charset="-78"/>
              </a:rPr>
              <a:t>هواستون</a:t>
            </a:r>
            <a:r>
              <a:rPr lang="fa-IR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B Koodak" pitchFamily="2" charset="-78"/>
              </a:rPr>
              <a:t> جمعه یک انگشت چند تا دست </a:t>
            </a:r>
            <a:r>
              <a:rPr lang="fa-IR" sz="36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B Koodak" pitchFamily="2" charset="-78"/>
              </a:rPr>
              <a:t>داره</a:t>
            </a:r>
            <a:r>
              <a:rPr lang="fa-IR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B Koodak" pitchFamily="2" charset="-78"/>
              </a:rPr>
              <a:t> ؟ </a:t>
            </a:r>
            <a:r>
              <a:rPr lang="fa-IR" sz="3600" dirty="0" smtClean="0">
                <a:cs typeface="B Koodak" pitchFamily="2" charset="-78"/>
              </a:rPr>
              <a:t>؟</a:t>
            </a:r>
            <a:endParaRPr lang="en-US" sz="3600" dirty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"/>
                                            </p:cond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عکس 6" descr="- (13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14400"/>
          </a:xfrm>
        </p:spPr>
        <p:txBody>
          <a:bodyPr/>
          <a:lstStyle/>
          <a:p>
            <a:r>
              <a:rPr lang="fa-I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Ferdosi" pitchFamily="2" charset="-78"/>
              </a:rPr>
              <a:t>با یک شعر بحث رو آغاز می کنیم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Ferdosi" pitchFamily="2" charset="-78"/>
            </a:endParaRP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>
          <a:xfrm>
            <a:off x="5943600" y="-533400"/>
            <a:ext cx="2971800" cy="6781800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fa-IR" b="1" dirty="0" smtClean="0">
              <a:ln w="17780" cmpd="sng">
                <a:solidFill>
                  <a:srgbClr val="C00000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cs typeface="B Koodak" pitchFamily="2" charset="-78"/>
            </a:endParaRPr>
          </a:p>
          <a:p>
            <a:pPr algn="r">
              <a:buNone/>
            </a:pPr>
            <a:endParaRPr lang="fa-IR" b="1" dirty="0" smtClean="0">
              <a:ln w="17780" cmpd="sng">
                <a:solidFill>
                  <a:srgbClr val="C00000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cs typeface="B Koodak" pitchFamily="2" charset="-78"/>
            </a:endParaRPr>
          </a:p>
          <a:p>
            <a:pPr algn="r">
              <a:buNone/>
            </a:pPr>
            <a:r>
              <a:rPr lang="fa-IR" b="1" dirty="0" smtClean="0">
                <a:ln w="1778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cs typeface="B Koodak" pitchFamily="2" charset="-78"/>
              </a:rPr>
              <a:t>ماه باران دعا</a:t>
            </a:r>
          </a:p>
          <a:p>
            <a:pPr algn="r">
              <a:buNone/>
            </a:pPr>
            <a:r>
              <a:rPr lang="fa-IR" b="1" dirty="0" err="1" smtClean="0">
                <a:ln w="1778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cs typeface="B Koodak" pitchFamily="2" charset="-78"/>
              </a:rPr>
              <a:t>برسکوت</a:t>
            </a:r>
            <a:r>
              <a:rPr lang="fa-IR" b="1" dirty="0" smtClean="0">
                <a:ln w="1778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cs typeface="B Koodak" pitchFamily="2" charset="-78"/>
              </a:rPr>
              <a:t> لبها </a:t>
            </a:r>
          </a:p>
          <a:p>
            <a:pPr algn="r">
              <a:buNone/>
            </a:pPr>
            <a:r>
              <a:rPr lang="fa-IR" b="1" dirty="0" smtClean="0">
                <a:ln w="1778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cs typeface="B Koodak" pitchFamily="2" charset="-78"/>
              </a:rPr>
              <a:t>رویش غنچه نور</a:t>
            </a:r>
          </a:p>
          <a:p>
            <a:pPr algn="r">
              <a:buNone/>
            </a:pPr>
            <a:r>
              <a:rPr lang="fa-IR" b="1" dirty="0" smtClean="0">
                <a:ln w="1778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cs typeface="B Koodak" pitchFamily="2" charset="-78"/>
              </a:rPr>
              <a:t>در کویر شبها</a:t>
            </a:r>
          </a:p>
          <a:p>
            <a:pPr algn="r">
              <a:spcBef>
                <a:spcPts val="0"/>
              </a:spcBef>
              <a:buNone/>
            </a:pPr>
            <a:r>
              <a:rPr lang="fa-IR" b="1" dirty="0" smtClean="0">
                <a:ln w="1778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cs typeface="B Koodak" pitchFamily="2" charset="-78"/>
              </a:rPr>
              <a:t>ماه دلهای سبک</a:t>
            </a:r>
          </a:p>
          <a:p>
            <a:pPr algn="r">
              <a:buNone/>
            </a:pPr>
            <a:r>
              <a:rPr lang="fa-IR" b="1" dirty="0" err="1" smtClean="0">
                <a:ln w="1778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cs typeface="B Koodak" pitchFamily="2" charset="-78"/>
              </a:rPr>
              <a:t>جسمهای</a:t>
            </a:r>
            <a:r>
              <a:rPr lang="fa-IR" b="1" dirty="0" smtClean="0">
                <a:ln w="1778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cs typeface="B Koodak" pitchFamily="2" charset="-78"/>
              </a:rPr>
              <a:t> </a:t>
            </a:r>
            <a:r>
              <a:rPr lang="fa-IR" b="1" dirty="0" err="1" smtClean="0">
                <a:ln w="1778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cs typeface="B Koodak" pitchFamily="2" charset="-78"/>
              </a:rPr>
              <a:t>دلپاک</a:t>
            </a:r>
            <a:endParaRPr lang="fa-IR" b="1" dirty="0" smtClean="0">
              <a:ln w="17780" cmpd="sng">
                <a:solidFill>
                  <a:srgbClr val="C00000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cs typeface="B Koodak" pitchFamily="2" charset="-78"/>
            </a:endParaRPr>
          </a:p>
          <a:p>
            <a:pPr algn="r">
              <a:buNone/>
            </a:pPr>
            <a:endParaRPr lang="en-US" b="1" dirty="0">
              <a:ln w="17780" cmpd="sng">
                <a:solidFill>
                  <a:srgbClr val="C00000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cs typeface="B Koodak" pitchFamily="2" charset="-78"/>
            </a:endParaRPr>
          </a:p>
        </p:txBody>
      </p:sp>
      <p:sp>
        <p:nvSpPr>
          <p:cNvPr id="4" name="نگهدارنده مکان محتوا 2"/>
          <p:cNvSpPr txBox="1">
            <a:spLocks/>
          </p:cNvSpPr>
          <p:nvPr/>
        </p:nvSpPr>
        <p:spPr>
          <a:xfrm>
            <a:off x="3200400" y="762000"/>
            <a:ext cx="29718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نگهدارنده مکان محتوا 2"/>
          <p:cNvSpPr txBox="1">
            <a:spLocks/>
          </p:cNvSpPr>
          <p:nvPr/>
        </p:nvSpPr>
        <p:spPr>
          <a:xfrm>
            <a:off x="76200" y="-685800"/>
            <a:ext cx="2971800" cy="685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r">
              <a:spcBef>
                <a:spcPct val="20000"/>
              </a:spcBef>
              <a:defRPr/>
            </a:pPr>
            <a:endParaRPr lang="fa-IR" sz="3200" b="1" dirty="0" smtClean="0">
              <a:ln w="10541" cmpd="sng">
                <a:solidFill>
                  <a:schemeClr val="bg1"/>
                </a:solidFill>
                <a:prstDash val="solid"/>
              </a:ln>
              <a:cs typeface="B Koodak" pitchFamily="2" charset="-78"/>
            </a:endParaRPr>
          </a:p>
          <a:p>
            <a:pPr marL="342900" lvl="0" indent="-342900" algn="r">
              <a:spcBef>
                <a:spcPct val="20000"/>
              </a:spcBef>
              <a:defRPr/>
            </a:pPr>
            <a:endParaRPr lang="fa-IR" sz="3200" b="1" dirty="0" smtClean="0">
              <a:ln w="10541" cmpd="sng">
                <a:solidFill>
                  <a:schemeClr val="bg1"/>
                </a:solidFill>
                <a:prstDash val="solid"/>
              </a:ln>
              <a:cs typeface="B Koodak" pitchFamily="2" charset="-78"/>
            </a:endParaRPr>
          </a:p>
          <a:p>
            <a:pPr marL="342900" lvl="0" indent="-342900" algn="r">
              <a:spcBef>
                <a:spcPct val="20000"/>
              </a:spcBef>
              <a:defRPr/>
            </a:pPr>
            <a:endParaRPr lang="fa-IR" sz="3200" b="1" dirty="0" smtClean="0">
              <a:ln w="10541" cmpd="sng">
                <a:solidFill>
                  <a:schemeClr val="bg1"/>
                </a:solidFill>
                <a:prstDash val="solid"/>
              </a:ln>
              <a:cs typeface="B Koodak" pitchFamily="2" charset="-78"/>
            </a:endParaRPr>
          </a:p>
          <a:p>
            <a:pPr marL="342900" lvl="0" indent="-342900" algn="r">
              <a:spcBef>
                <a:spcPct val="20000"/>
              </a:spcBef>
              <a:defRPr/>
            </a:pPr>
            <a:r>
              <a:rPr lang="fa-IR" sz="3200" b="1" dirty="0" smtClean="0">
                <a:ln w="10541" cmpd="sng">
                  <a:solidFill>
                    <a:schemeClr val="bg1"/>
                  </a:solidFill>
                  <a:prstDash val="solid"/>
                </a:ln>
                <a:cs typeface="B Koodak" pitchFamily="2" charset="-78"/>
              </a:rPr>
              <a:t>رنج را فهمیدن</a:t>
            </a:r>
          </a:p>
          <a:p>
            <a:pPr marL="342900" lvl="0" indent="-342900" algn="r">
              <a:spcBef>
                <a:spcPct val="20000"/>
              </a:spcBef>
              <a:defRPr/>
            </a:pPr>
            <a:r>
              <a:rPr lang="fa-IR" sz="3200" b="1" dirty="0" smtClean="0">
                <a:ln w="10541" cmpd="sng">
                  <a:solidFill>
                    <a:schemeClr val="bg1"/>
                  </a:solidFill>
                  <a:prstDash val="solid"/>
                </a:ln>
                <a:cs typeface="B Koodak" pitchFamily="2" charset="-78"/>
              </a:rPr>
              <a:t>شکر نعمت کردن</a:t>
            </a:r>
          </a:p>
          <a:p>
            <a:pPr marL="342900" lvl="0" indent="-342900" algn="r">
              <a:spcBef>
                <a:spcPct val="20000"/>
              </a:spcBef>
              <a:defRPr/>
            </a:pPr>
            <a:r>
              <a:rPr lang="fa-IR" sz="3200" b="1" dirty="0" smtClean="0">
                <a:ln w="10541" cmpd="sng">
                  <a:solidFill>
                    <a:schemeClr val="bg1"/>
                  </a:solidFill>
                  <a:prstDash val="solid"/>
                </a:ln>
                <a:cs typeface="B Koodak" pitchFamily="2" charset="-78"/>
              </a:rPr>
              <a:t>ماه کمتر خوردن</a:t>
            </a:r>
          </a:p>
          <a:p>
            <a:pPr marL="342900" lvl="0" indent="-342900" algn="r">
              <a:spcBef>
                <a:spcPct val="20000"/>
              </a:spcBef>
              <a:defRPr/>
            </a:pPr>
            <a:r>
              <a:rPr lang="fa-IR" sz="3200" b="1" dirty="0" smtClean="0">
                <a:ln w="10541" cmpd="sng">
                  <a:solidFill>
                    <a:schemeClr val="bg1"/>
                  </a:solidFill>
                  <a:prstDash val="solid"/>
                </a:ln>
                <a:cs typeface="B Koodak" pitchFamily="2" charset="-78"/>
              </a:rPr>
              <a:t>بیشتر کوشیدن</a:t>
            </a:r>
          </a:p>
          <a:p>
            <a:pPr marL="342900" lvl="0" indent="-342900" algn="r">
              <a:spcBef>
                <a:spcPct val="20000"/>
              </a:spcBef>
              <a:defRPr/>
            </a:pPr>
            <a:r>
              <a:rPr lang="fa-IR" sz="3200" b="1" dirty="0" smtClean="0">
                <a:ln w="10541" cmpd="sng">
                  <a:solidFill>
                    <a:schemeClr val="bg1"/>
                  </a:solidFill>
                  <a:prstDash val="solid"/>
                </a:ln>
                <a:cs typeface="B Koodak" pitchFamily="2" charset="-78"/>
              </a:rPr>
              <a:t>صبح را حس کردن</a:t>
            </a:r>
          </a:p>
          <a:p>
            <a:pPr marL="342900" lvl="0" indent="-342900" algn="r">
              <a:spcBef>
                <a:spcPct val="20000"/>
              </a:spcBef>
              <a:defRPr/>
            </a:pPr>
            <a:r>
              <a:rPr lang="fa-IR" sz="3200" b="1" dirty="0" smtClean="0">
                <a:ln w="10541" cmpd="sng">
                  <a:solidFill>
                    <a:schemeClr val="bg1"/>
                  </a:solidFill>
                  <a:prstDash val="solid"/>
                </a:ln>
                <a:cs typeface="B Koodak" pitchFamily="2" charset="-78"/>
              </a:rPr>
              <a:t>نور را نوشیدن</a:t>
            </a:r>
          </a:p>
          <a:p>
            <a:pPr marL="342900" lvl="0" indent="-342900" algn="r">
              <a:spcBef>
                <a:spcPct val="20000"/>
              </a:spcBef>
              <a:defRPr/>
            </a:pPr>
            <a:r>
              <a:rPr kumimoji="0" lang="fa-IR" sz="3200" b="1" i="0" u="none" strike="noStrike" kern="1200" normalizeH="0" baseline="0" noProof="0" dirty="0" smtClean="0">
                <a:ln w="10541" cmpd="sng">
                  <a:solidFill>
                    <a:schemeClr val="bg1"/>
                  </a:solidFill>
                  <a:prstDash val="solid"/>
                </a:ln>
                <a:uLnTx/>
                <a:uFillTx/>
                <a:cs typeface="B Koodak" pitchFamily="2" charset="-78"/>
              </a:rPr>
              <a:t>ماه</a:t>
            </a:r>
            <a:r>
              <a:rPr kumimoji="0" lang="fa-IR" sz="3200" b="1" i="0" u="none" strike="noStrike" kern="1200" normalizeH="0" noProof="0" dirty="0" smtClean="0">
                <a:ln w="10541" cmpd="sng">
                  <a:solidFill>
                    <a:schemeClr val="bg1"/>
                  </a:solidFill>
                  <a:prstDash val="solid"/>
                </a:ln>
                <a:uLnTx/>
                <a:uFillTx/>
                <a:cs typeface="B Koodak" pitchFamily="2" charset="-78"/>
              </a:rPr>
              <a:t> شفاف شدن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a-IR" sz="3200" b="1" baseline="0" dirty="0" smtClean="0">
                <a:ln w="10541" cmpd="sng">
                  <a:solidFill>
                    <a:schemeClr val="bg1"/>
                  </a:solidFill>
                  <a:prstDash val="solid"/>
                </a:ln>
                <a:cs typeface="B Koodak" pitchFamily="2" charset="-78"/>
              </a:rPr>
              <a:t>ماه</a:t>
            </a:r>
            <a:r>
              <a:rPr lang="fa-IR" sz="3200" b="1" dirty="0" smtClean="0">
                <a:ln w="10541" cmpd="sng">
                  <a:solidFill>
                    <a:schemeClr val="bg1"/>
                  </a:solidFill>
                  <a:prstDash val="solid"/>
                </a:ln>
                <a:cs typeface="B Koodak" pitchFamily="2" charset="-78"/>
              </a:rPr>
              <a:t> نور و باران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normalizeH="0" baseline="0" noProof="0" dirty="0" smtClean="0">
                <a:ln w="10541" cmpd="sng">
                  <a:solidFill>
                    <a:schemeClr val="bg1"/>
                  </a:solidFill>
                  <a:prstDash val="solid"/>
                </a:ln>
                <a:uLnTx/>
                <a:uFillTx/>
                <a:cs typeface="B Koodak" pitchFamily="2" charset="-78"/>
              </a:rPr>
              <a:t>رستن و بالیدن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a-IR" sz="3200" b="1" dirty="0" smtClean="0">
                <a:ln w="10541" cmpd="sng">
                  <a:solidFill>
                    <a:schemeClr val="bg1"/>
                  </a:solidFill>
                  <a:prstDash val="solid"/>
                </a:ln>
                <a:cs typeface="B Koodak" pitchFamily="2" charset="-78"/>
              </a:rPr>
              <a:t>در بهار رمضان</a:t>
            </a:r>
            <a:endParaRPr kumimoji="0" lang="en-US" sz="3200" b="1" i="0" u="none" strike="noStrike" kern="1200" normalizeH="0" baseline="0" noProof="0" dirty="0">
              <a:ln w="10541" cmpd="sng">
                <a:solidFill>
                  <a:schemeClr val="bg1"/>
                </a:solidFill>
                <a:prstDash val="solid"/>
              </a:ln>
              <a:uLnTx/>
              <a:uFillTx/>
              <a:cs typeface="B Koodak" pitchFamily="2" charset="-78"/>
            </a:endParaRPr>
          </a:p>
        </p:txBody>
      </p:sp>
      <p:sp>
        <p:nvSpPr>
          <p:cNvPr id="6" name="نگهدارنده مکان محتوا 2"/>
          <p:cNvSpPr txBox="1">
            <a:spLocks/>
          </p:cNvSpPr>
          <p:nvPr/>
        </p:nvSpPr>
        <p:spPr>
          <a:xfrm>
            <a:off x="2971800" y="-609600"/>
            <a:ext cx="2971800" cy="685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r">
              <a:buNone/>
            </a:pPr>
            <a:endParaRPr lang="fa-IR" sz="3200" b="1" dirty="0" smtClean="0">
              <a:ln w="1905">
                <a:solidFill>
                  <a:srgbClr val="C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Koodak" pitchFamily="2" charset="-78"/>
            </a:endParaRPr>
          </a:p>
          <a:p>
            <a:pPr algn="r">
              <a:buNone/>
            </a:pPr>
            <a:endParaRPr lang="fa-IR" sz="3200" b="1" dirty="0" smtClean="0">
              <a:ln w="1905">
                <a:solidFill>
                  <a:srgbClr val="C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Koodak" pitchFamily="2" charset="-78"/>
            </a:endParaRPr>
          </a:p>
          <a:p>
            <a:pPr algn="r">
              <a:buNone/>
            </a:pPr>
            <a:endParaRPr lang="fa-IR" sz="3200" b="1" dirty="0" smtClean="0">
              <a:ln w="1905">
                <a:solidFill>
                  <a:srgbClr val="C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Koodak" pitchFamily="2" charset="-78"/>
            </a:endParaRPr>
          </a:p>
          <a:p>
            <a:pPr algn="r">
              <a:buNone/>
            </a:pPr>
            <a:r>
              <a:rPr lang="fa-IR" sz="3200" b="1" dirty="0" smtClean="0">
                <a:ln w="1905"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Koodak" pitchFamily="2" charset="-78"/>
              </a:rPr>
              <a:t>روح های خوشبو</a:t>
            </a:r>
          </a:p>
          <a:p>
            <a:pPr algn="r">
              <a:buNone/>
            </a:pPr>
            <a:r>
              <a:rPr lang="fa-IR" sz="3200" b="1" dirty="0" smtClean="0">
                <a:ln w="1905"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Koodak" pitchFamily="2" charset="-78"/>
              </a:rPr>
              <a:t>چشمهای نمناک</a:t>
            </a:r>
          </a:p>
          <a:p>
            <a:pPr algn="r">
              <a:buNone/>
            </a:pPr>
            <a:r>
              <a:rPr lang="fa-IR" sz="3200" b="1" dirty="0" smtClean="0">
                <a:ln w="1905"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Koodak" pitchFamily="2" charset="-78"/>
              </a:rPr>
              <a:t>چیدن سفره شکر</a:t>
            </a:r>
          </a:p>
          <a:p>
            <a:pPr algn="r">
              <a:buNone/>
            </a:pPr>
            <a:r>
              <a:rPr lang="fa-IR" sz="3200" b="1" dirty="0" smtClean="0">
                <a:ln w="1905"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Koodak" pitchFamily="2" charset="-78"/>
              </a:rPr>
              <a:t>موقع </a:t>
            </a:r>
            <a:r>
              <a:rPr lang="fa-IR" sz="3200" b="1" dirty="0" err="1" smtClean="0">
                <a:ln w="1905"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Koodak" pitchFamily="2" charset="-78"/>
              </a:rPr>
              <a:t>افطاری</a:t>
            </a:r>
            <a:r>
              <a:rPr lang="fa-IR" sz="3200" b="1" dirty="0" smtClean="0">
                <a:ln w="1905"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Koodak" pitchFamily="2" charset="-78"/>
              </a:rPr>
              <a:t> </a:t>
            </a:r>
          </a:p>
          <a:p>
            <a:pPr algn="r">
              <a:buNone/>
            </a:pPr>
            <a:r>
              <a:rPr lang="fa-IR" sz="3200" b="1" dirty="0" smtClean="0">
                <a:ln w="1905"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Koodak" pitchFamily="2" charset="-78"/>
              </a:rPr>
              <a:t>در سحر خوردن از</a:t>
            </a:r>
          </a:p>
          <a:p>
            <a:pPr marL="342900" lvl="0" indent="-342900" algn="r">
              <a:spcBef>
                <a:spcPct val="20000"/>
              </a:spcBef>
              <a:defRPr/>
            </a:pPr>
            <a:r>
              <a:rPr lang="fa-IR" sz="3200" b="1" dirty="0" smtClean="0">
                <a:ln w="1905"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Koodak" pitchFamily="2" charset="-78"/>
              </a:rPr>
              <a:t>سفره بیداری</a:t>
            </a:r>
          </a:p>
          <a:p>
            <a:pPr marL="342900" lvl="0" indent="-342900" algn="r">
              <a:spcBef>
                <a:spcPct val="20000"/>
              </a:spcBef>
              <a:defRPr/>
            </a:pPr>
            <a:r>
              <a:rPr lang="fa-IR" sz="3200" b="1" dirty="0" smtClean="0">
                <a:ln w="1905"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Koodak" pitchFamily="2" charset="-78"/>
              </a:rPr>
              <a:t>ماه بیدار شدن</a:t>
            </a:r>
          </a:p>
          <a:p>
            <a:pPr marL="342900" lvl="0" indent="-342900" algn="r">
              <a:spcBef>
                <a:spcPct val="20000"/>
              </a:spcBef>
              <a:defRPr/>
            </a:pPr>
            <a:r>
              <a:rPr lang="fa-IR" sz="3200" b="1" dirty="0" smtClean="0">
                <a:ln w="1905"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Koodak" pitchFamily="2" charset="-78"/>
              </a:rPr>
              <a:t>یا عبادت کردن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4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6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2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4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8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2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4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6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8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0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2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4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60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  <p:bldP spid="5" grpId="0" build="allAtOnce"/>
      <p:bldP spid="6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کس 3" descr="971333_690890817603902_63446198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>
          <a:xfrm>
            <a:off x="228600" y="838200"/>
            <a:ext cx="8229600" cy="121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Lotus" pitchFamily="2" charset="-78"/>
              </a:rPr>
              <a:t>بله درست حدس زدید موضوع ما </a:t>
            </a:r>
            <a:endParaRPr lang="en-US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Callout 4"/>
          <p:cNvSpPr/>
          <p:nvPr/>
        </p:nvSpPr>
        <p:spPr>
          <a:xfrm>
            <a:off x="533400" y="2895600"/>
            <a:ext cx="8229600" cy="3276600"/>
          </a:xfrm>
          <a:prstGeom prst="rightArrowCallout">
            <a:avLst>
              <a:gd name="adj1" fmla="val 47256"/>
              <a:gd name="adj2" fmla="val 17116"/>
              <a:gd name="adj3" fmla="val 0"/>
              <a:gd name="adj4" fmla="val 500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Lotus" pitchFamily="2" charset="-78"/>
              </a:rPr>
              <a:t>خداوند در این ماه مهمانی ویژه ای گرفته </a:t>
            </a:r>
            <a:b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Lotus" pitchFamily="2" charset="-78"/>
              </a:rPr>
            </a:br>
            <a:r>
              <a:rPr lang="fa-IR" sz="3600" b="1" dirty="0" smtClean="0">
                <a:ln w="1905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Lotus" pitchFamily="2" charset="-78"/>
              </a:rPr>
              <a:t>حاضرید یک سری به این </a:t>
            </a:r>
            <a:r>
              <a:rPr lang="fa-IR" sz="3600" b="1" dirty="0" err="1" smtClean="0">
                <a:ln w="1905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Lotus" pitchFamily="2" charset="-78"/>
              </a:rPr>
              <a:t>مهامانی</a:t>
            </a:r>
            <a:r>
              <a:rPr lang="fa-IR" sz="3600" b="1" dirty="0" smtClean="0">
                <a:ln w="1905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Lotus" pitchFamily="2" charset="-78"/>
              </a:rPr>
              <a:t> بزنیم</a:t>
            </a:r>
            <a:endParaRPr lang="en-US" sz="3600" b="1" dirty="0">
              <a:ln w="1905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Lotus" pitchFamily="2" charset="-78"/>
            </a:endParaRP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>
          <a:xfrm>
            <a:off x="0" y="1524001"/>
            <a:ext cx="9144000" cy="10668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fa-I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Koodak" pitchFamily="2" charset="-78"/>
              </a:rPr>
              <a:t>هر شخصی که مهمانی می گیرد باید یک کار </a:t>
            </a:r>
            <a:r>
              <a:rPr lang="fa-I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Koodak" pitchFamily="2" charset="-78"/>
              </a:rPr>
              <a:t>هایی</a:t>
            </a:r>
            <a:r>
              <a:rPr lang="fa-I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Koodak" pitchFamily="2" charset="-78"/>
              </a:rPr>
              <a:t> را انجام بده</a:t>
            </a:r>
          </a:p>
          <a:p>
            <a:pPr algn="r">
              <a:lnSpc>
                <a:spcPct val="150000"/>
              </a:lnSpc>
              <a:buNone/>
            </a:pPr>
            <a:endParaRPr lang="fa-I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Koodak" pitchFamily="2" charset="-78"/>
            </a:endParaRPr>
          </a:p>
        </p:txBody>
      </p:sp>
      <p:pic>
        <p:nvPicPr>
          <p:cNvPr id="4" name="عکس 3" descr="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2891790"/>
            <a:ext cx="4114800" cy="3280410"/>
          </a:xfrm>
          <a:prstGeom prst="rect">
            <a:avLst/>
          </a:prstGeom>
        </p:spPr>
      </p:pic>
      <p:sp>
        <p:nvSpPr>
          <p:cNvPr id="6" name="نگهدارنده مکان محتوا 2"/>
          <p:cNvSpPr txBox="1">
            <a:spLocks/>
          </p:cNvSpPr>
          <p:nvPr/>
        </p:nvSpPr>
        <p:spPr>
          <a:xfrm>
            <a:off x="4648200" y="4038600"/>
            <a:ext cx="4114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B Koodak" pitchFamily="2" charset="-78"/>
              </a:rPr>
              <a:t>آماده کردن وسایل</a:t>
            </a:r>
            <a:r>
              <a:rPr kumimoji="0" lang="fa-IR" sz="3200" i="0" u="none" strike="noStrike" kern="120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B Koodak" pitchFamily="2" charset="-78"/>
              </a:rPr>
              <a:t> پذیرایی</a:t>
            </a:r>
            <a:endParaRPr kumimoji="0" lang="fa-IR" sz="32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B Koodak" pitchFamily="2" charset="-78"/>
            </a:endParaRPr>
          </a:p>
        </p:txBody>
      </p:sp>
      <p:sp>
        <p:nvSpPr>
          <p:cNvPr id="8" name="نگهدارنده مکان محتوا 2"/>
          <p:cNvSpPr txBox="1">
            <a:spLocks/>
          </p:cNvSpPr>
          <p:nvPr/>
        </p:nvSpPr>
        <p:spPr>
          <a:xfrm>
            <a:off x="4648200" y="4038600"/>
            <a:ext cx="4114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B Koodak" pitchFamily="2" charset="-78"/>
              </a:rPr>
              <a:t>دعوت</a:t>
            </a:r>
            <a:r>
              <a:rPr kumimoji="0" lang="fa-IR" sz="3200" i="0" u="none" strike="noStrike" kern="120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B Koodak" pitchFamily="2" charset="-78"/>
              </a:rPr>
              <a:t> از </a:t>
            </a:r>
            <a:r>
              <a:rPr kumimoji="0" lang="fa-IR" sz="3200" i="0" u="none" strike="noStrike" kern="1200" normalizeH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B Koodak" pitchFamily="2" charset="-78"/>
              </a:rPr>
              <a:t>مهمانها</a:t>
            </a:r>
            <a:endParaRPr kumimoji="0" lang="fa-IR" sz="32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B Koodak" pitchFamily="2" charset="-78"/>
            </a:endParaRPr>
          </a:p>
        </p:txBody>
      </p:sp>
      <p:pic>
        <p:nvPicPr>
          <p:cNvPr id="9" name="عکس 8" descr="master-telepho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2860392"/>
            <a:ext cx="4114800" cy="33118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 uiExpand="1" build="allAtOnce"/>
      <p:bldP spid="6" grpId="0" build="allAtOnce"/>
      <p:bldP spid="8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کس 3" descr="Flower_27_MRT.jpg"/>
          <p:cNvPicPr>
            <a:picLocks noChangeAspect="1"/>
          </p:cNvPicPr>
          <p:nvPr/>
        </p:nvPicPr>
        <p:blipFill>
          <a:blip r:embed="rId2" cstate="print">
            <a:lum bright="2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Autofit/>
          </a:bodyPr>
          <a:lstStyle/>
          <a:p>
            <a:r>
              <a:rPr lang="fa-IR" sz="7200" dirty="0" smtClean="0">
                <a:cs typeface="B Ferdosi" pitchFamily="2" charset="-78"/>
              </a:rPr>
              <a:t>یک سؤال</a:t>
            </a:r>
            <a:endParaRPr lang="en-US" sz="7200" dirty="0">
              <a:cs typeface="B Ferdosi" pitchFamily="2" charset="-78"/>
            </a:endParaRP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fa-I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Lotus" pitchFamily="2" charset="-78"/>
              </a:rPr>
              <a:t>مگر ما همیشه مهمان خدا نیستیم و سر سفره روزی های او ننشسته ایم ؟</a:t>
            </a:r>
          </a:p>
          <a:p>
            <a:pPr algn="r">
              <a:lnSpc>
                <a:spcPct val="150000"/>
              </a:lnSpc>
              <a:buNone/>
            </a:pPr>
            <a:r>
              <a:rPr lang="fa-IR" b="1" spc="50" dirty="0" smtClean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B Lotus" pitchFamily="2" charset="-78"/>
              </a:rPr>
              <a:t>بله همانطور که ما انسانها در طول سال مهمانی های مختلفی داریم و از آن </a:t>
            </a:r>
            <a:r>
              <a:rPr lang="fa-IR" b="1" spc="50" dirty="0" err="1" smtClean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B Lotus" pitchFamily="2" charset="-78"/>
              </a:rPr>
              <a:t>مهمانها</a:t>
            </a:r>
            <a:r>
              <a:rPr lang="fa-IR" b="1" spc="50" dirty="0" smtClean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B Lotus" pitchFamily="2" charset="-78"/>
              </a:rPr>
              <a:t> پذیرایی می کنیم گاهی اوقات بخاطر مناسبت های ویژه ای مثل جشن تولد ، جشن عروسی و ... </a:t>
            </a:r>
          </a:p>
          <a:p>
            <a:pPr algn="r">
              <a:lnSpc>
                <a:spcPct val="150000"/>
              </a:lnSpc>
              <a:buNone/>
            </a:pPr>
            <a:r>
              <a:rPr lang="fa-IR" b="1" spc="50" dirty="0" smtClean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B Lotus" pitchFamily="2" charset="-78"/>
              </a:rPr>
              <a:t>دعوتی های ویژه ای داریم</a:t>
            </a:r>
            <a:r>
              <a:rPr lang="fa-IR" dirty="0" smtClean="0">
                <a:cs typeface="B Lotus" pitchFamily="2" charset="-78"/>
              </a:rPr>
              <a:t> </a:t>
            </a:r>
          </a:p>
          <a:p>
            <a:pPr algn="ctr">
              <a:lnSpc>
                <a:spcPct val="150000"/>
              </a:lnSpc>
              <a:buNone/>
            </a:pPr>
            <a:r>
              <a:rPr lang="fa-IR" sz="28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B Lotus" pitchFamily="2" charset="-78"/>
              </a:rPr>
              <a:t>خداوند هم در این ماه شریف یک مهمانی ویژه ترتیب داده که فقط </a:t>
            </a:r>
            <a:r>
              <a:rPr lang="fa-IR" sz="2800" b="1" cap="all" dirty="0" err="1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B Lotus" pitchFamily="2" charset="-78"/>
              </a:rPr>
              <a:t>مؤمنین</a:t>
            </a:r>
            <a:r>
              <a:rPr lang="fa-IR" sz="28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B Lotus" pitchFamily="2" charset="-78"/>
              </a:rPr>
              <a:t> او حق شرکت در این ماه رو دارند و روزه </a:t>
            </a:r>
            <a:r>
              <a:rPr lang="fa-IR" sz="2800" b="1" cap="all" dirty="0" err="1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B Lotus" pitchFamily="2" charset="-78"/>
              </a:rPr>
              <a:t>هایشان</a:t>
            </a:r>
            <a:r>
              <a:rPr lang="fa-IR" sz="28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B Lotus" pitchFamily="2" charset="-78"/>
              </a:rPr>
              <a:t> قبول در گاه حق می شود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6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4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fa-IR" sz="4800" dirty="0" smtClean="0">
                <a:cs typeface="B Mitra" pitchFamily="2" charset="-78"/>
              </a:rPr>
              <a:t>حالا به نظر شما چه غذاهایی برای ما آماده کردن ؟</a:t>
            </a:r>
            <a:endParaRPr lang="en-US" sz="4800" dirty="0">
              <a:cs typeface="B Mitra" pitchFamily="2" charset="-78"/>
            </a:endParaRPr>
          </a:p>
        </p:txBody>
      </p:sp>
      <p:pic>
        <p:nvPicPr>
          <p:cNvPr id="4" name="نگهدارنده مکان محتوا 3" descr="pasargad213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0" y="1524000"/>
            <a:ext cx="6223001" cy="5334000"/>
          </a:xfrm>
        </p:spPr>
      </p:pic>
      <p:pic>
        <p:nvPicPr>
          <p:cNvPr id="6" name="عکس 5" descr="67307d5b168456e5cb2fd7d22b99727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2133600"/>
            <a:ext cx="5943600" cy="3968441"/>
          </a:xfrm>
          <a:prstGeom prst="rect">
            <a:avLst/>
          </a:prstGeom>
        </p:spPr>
      </p:pic>
      <p:pic>
        <p:nvPicPr>
          <p:cNvPr id="7" name="عکس 6" descr="656.jpg"/>
          <p:cNvPicPr>
            <a:picLocks noChangeAspect="1"/>
          </p:cNvPicPr>
          <p:nvPr/>
        </p:nvPicPr>
        <p:blipFill>
          <a:blip r:embed="rId4" cstate="print"/>
          <a:srcRect r="2979" b="2166"/>
          <a:stretch>
            <a:fillRect/>
          </a:stretch>
        </p:blipFill>
        <p:spPr>
          <a:xfrm>
            <a:off x="2286000" y="2362200"/>
            <a:ext cx="4343400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کس 3" descr="Look Into My Eye, Water Lily_M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fa-IR" b="1" dirty="0" smtClean="0">
                <a:ln w="11430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B Compset" pitchFamily="2" charset="-78"/>
              </a:rPr>
              <a:t>ما انسانها علاوه بر این غذاها به غذاهای دیگر هم احتیاج داریم که به اونها می گن غذاهای روحی</a:t>
            </a:r>
            <a:endParaRPr lang="en-US" b="1" dirty="0">
              <a:ln w="11430">
                <a:solidFill>
                  <a:schemeClr val="accent1">
                    <a:lumMod val="60000"/>
                    <a:lumOff val="40000"/>
                  </a:schemeClr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B Compset" pitchFamily="2" charset="-78"/>
            </a:endParaRP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buNone/>
            </a:pPr>
            <a:r>
              <a:rPr lang="fa-IR" sz="5400" b="1" cap="all" dirty="0" smtClean="0">
                <a:ln/>
                <a:solidFill>
                  <a:schemeClr val="bg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B Tabassom" pitchFamily="2" charset="-78"/>
              </a:rPr>
              <a:t>مثل چی ؟</a:t>
            </a:r>
          </a:p>
          <a:p>
            <a:pPr algn="ctr">
              <a:buNone/>
            </a:pPr>
            <a:r>
              <a:rPr lang="fa-IR" sz="5400" b="1" cap="all" dirty="0" smtClean="0">
                <a:ln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B Tabassom" pitchFamily="2" charset="-78"/>
              </a:rPr>
              <a:t>شادابی</a:t>
            </a:r>
          </a:p>
          <a:p>
            <a:pPr algn="ctr">
              <a:buNone/>
            </a:pPr>
            <a:r>
              <a:rPr lang="fa-IR" sz="5400" b="1" cap="all" dirty="0" smtClean="0">
                <a:ln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B Tabassom" pitchFamily="2" charset="-78"/>
              </a:rPr>
              <a:t>آرامش</a:t>
            </a:r>
          </a:p>
          <a:p>
            <a:pPr algn="ctr">
              <a:buNone/>
            </a:pPr>
            <a:r>
              <a:rPr lang="fa-IR" sz="5400" b="1" cap="all" dirty="0" smtClean="0">
                <a:ln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B Tabassom" pitchFamily="2" charset="-78"/>
              </a:rPr>
              <a:t>مهربانی </a:t>
            </a:r>
          </a:p>
          <a:p>
            <a:pPr algn="ctr">
              <a:buNone/>
            </a:pPr>
            <a:r>
              <a:rPr lang="fa-IR" sz="5400" b="1" cap="all" dirty="0" smtClean="0">
                <a:ln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B Tabassom" pitchFamily="2" charset="-78"/>
              </a:rPr>
              <a:t>و ...</a:t>
            </a:r>
          </a:p>
          <a:p>
            <a:pPr algn="ctr">
              <a:buNone/>
            </a:pP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cs typeface="B Tabassom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پس خداوند هم در این ماه به فکر ما است و در این مهمانی ویژه غذاهای معنوی و روحی قرار داده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248400" y="2286000"/>
            <a:ext cx="17526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800" dirty="0" smtClean="0"/>
              <a:t>ع ا د</a:t>
            </a:r>
            <a:endParaRPr lang="en-US" sz="4800" dirty="0"/>
          </a:p>
        </p:txBody>
      </p:sp>
      <p:sp>
        <p:nvSpPr>
          <p:cNvPr id="5" name="Oval 4"/>
          <p:cNvSpPr/>
          <p:nvPr/>
        </p:nvSpPr>
        <p:spPr>
          <a:xfrm>
            <a:off x="6248400" y="2286000"/>
            <a:ext cx="17526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7200" dirty="0" smtClean="0"/>
              <a:t>دعا</a:t>
            </a:r>
            <a:endParaRPr lang="en-US" sz="7200" dirty="0"/>
          </a:p>
        </p:txBody>
      </p:sp>
      <p:sp>
        <p:nvSpPr>
          <p:cNvPr id="6" name="Oval 5"/>
          <p:cNvSpPr/>
          <p:nvPr/>
        </p:nvSpPr>
        <p:spPr>
          <a:xfrm>
            <a:off x="3810000" y="2286000"/>
            <a:ext cx="17526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6000" dirty="0" smtClean="0"/>
              <a:t>ن ر ا ق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allAtOnce" animBg="1"/>
      <p:bldP spid="5" grpId="0" uiExpand="1" build="allAtOnce" animBg="1"/>
      <p:bldP spid="6" grpId="0" build="allAtOnce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300</Words>
  <Application>Microsoft Office PowerPoint</Application>
  <PresentationFormat>نمایش روی پرده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طرح زمینه</vt:lpstr>
      </vt:variant>
      <vt:variant>
        <vt:i4>1</vt:i4>
      </vt:variant>
      <vt:variant>
        <vt:lpstr>عنوانهای اسلاید</vt:lpstr>
      </vt:variant>
      <vt:variant>
        <vt:i4>9</vt:i4>
      </vt:variant>
    </vt:vector>
  </HeadingPairs>
  <TitlesOfParts>
    <vt:vector size="10" baseType="lpstr">
      <vt:lpstr>Office Theme</vt:lpstr>
      <vt:lpstr>اسلاید 1</vt:lpstr>
      <vt:lpstr>اسلاید 2</vt:lpstr>
      <vt:lpstr>با یک شعر بحث رو آغاز می کنیم</vt:lpstr>
      <vt:lpstr>اسلاید 4</vt:lpstr>
      <vt:lpstr>خداوند در این ماه مهمانی ویژه ای گرفته  حاضرید یک سری به این مهامانی بزنیم</vt:lpstr>
      <vt:lpstr>یک سؤال</vt:lpstr>
      <vt:lpstr>حالا به نظر شما چه غذاهایی برای ما آماده کردن ؟</vt:lpstr>
      <vt:lpstr>ما انسانها علاوه بر این غذاها به غذاهای دیگر هم احتیاج داریم که به اونها می گن غذاهای روحی</vt:lpstr>
      <vt:lpstr>پس خداوند هم در این ماه به فکر ما است و در این مهمانی ویژه غذاهای معنوی و روحی قرار داده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اسلاید 1</dc:title>
  <dc:creator>محمد</dc:creator>
  <cp:lastModifiedBy>محمد</cp:lastModifiedBy>
  <cp:revision>12</cp:revision>
  <dcterms:created xsi:type="dcterms:W3CDTF">2006-08-16T00:00:00Z</dcterms:created>
  <dcterms:modified xsi:type="dcterms:W3CDTF">2013-09-02T10:36:04Z</dcterms:modified>
</cp:coreProperties>
</file>